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handoutMasterIdLst>
    <p:handoutMasterId r:id="rId77"/>
  </p:handoutMasterIdLst>
  <p:sldIdLst>
    <p:sldId id="256" r:id="rId5"/>
    <p:sldId id="342" r:id="rId6"/>
    <p:sldId id="291" r:id="rId7"/>
    <p:sldId id="284" r:id="rId8"/>
    <p:sldId id="285" r:id="rId9"/>
    <p:sldId id="292" r:id="rId10"/>
    <p:sldId id="322" r:id="rId11"/>
    <p:sldId id="320" r:id="rId12"/>
    <p:sldId id="321" r:id="rId13"/>
    <p:sldId id="328" r:id="rId14"/>
    <p:sldId id="327" r:id="rId15"/>
    <p:sldId id="325" r:id="rId16"/>
    <p:sldId id="344" r:id="rId17"/>
    <p:sldId id="293" r:id="rId18"/>
    <p:sldId id="266" r:id="rId19"/>
    <p:sldId id="273" r:id="rId20"/>
    <p:sldId id="272" r:id="rId21"/>
    <p:sldId id="271" r:id="rId22"/>
    <p:sldId id="270" r:id="rId23"/>
    <p:sldId id="290" r:id="rId24"/>
    <p:sldId id="268" r:id="rId25"/>
    <p:sldId id="269" r:id="rId26"/>
    <p:sldId id="267" r:id="rId27"/>
    <p:sldId id="294" r:id="rId28"/>
    <p:sldId id="332" r:id="rId29"/>
    <p:sldId id="331" r:id="rId30"/>
    <p:sldId id="330" r:id="rId31"/>
    <p:sldId id="329" r:id="rId32"/>
    <p:sldId id="303" r:id="rId33"/>
    <p:sldId id="335" r:id="rId34"/>
    <p:sldId id="334" r:id="rId35"/>
    <p:sldId id="333" r:id="rId36"/>
    <p:sldId id="319" r:id="rId37"/>
    <p:sldId id="295" r:id="rId38"/>
    <p:sldId id="338" r:id="rId39"/>
    <p:sldId id="337" r:id="rId40"/>
    <p:sldId id="336" r:id="rId41"/>
    <p:sldId id="264" r:id="rId42"/>
    <p:sldId id="265" r:id="rId43"/>
    <p:sldId id="262" r:id="rId44"/>
    <p:sldId id="263" r:id="rId45"/>
    <p:sldId id="259" r:id="rId46"/>
    <p:sldId id="278" r:id="rId47"/>
    <p:sldId id="300" r:id="rId48"/>
    <p:sldId id="302" r:id="rId49"/>
    <p:sldId id="301" r:id="rId50"/>
    <p:sldId id="297" r:id="rId51"/>
    <p:sldId id="298" r:id="rId52"/>
    <p:sldId id="274" r:id="rId53"/>
    <p:sldId id="277" r:id="rId54"/>
    <p:sldId id="276" r:id="rId55"/>
    <p:sldId id="275" r:id="rId56"/>
    <p:sldId id="304" r:id="rId57"/>
    <p:sldId id="287" r:id="rId58"/>
    <p:sldId id="313" r:id="rId59"/>
    <p:sldId id="312" r:id="rId60"/>
    <p:sldId id="311" r:id="rId61"/>
    <p:sldId id="288" r:id="rId62"/>
    <p:sldId id="316" r:id="rId63"/>
    <p:sldId id="315" r:id="rId64"/>
    <p:sldId id="314" r:id="rId65"/>
    <p:sldId id="306" r:id="rId66"/>
    <p:sldId id="317" r:id="rId67"/>
    <p:sldId id="318" r:id="rId68"/>
    <p:sldId id="307" r:id="rId69"/>
    <p:sldId id="308" r:id="rId70"/>
    <p:sldId id="309" r:id="rId71"/>
    <p:sldId id="339" r:id="rId72"/>
    <p:sldId id="340" r:id="rId73"/>
    <p:sldId id="341" r:id="rId74"/>
    <p:sldId id="305" r:id="rId7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D4D6C96-5C96-47E7-AE75-DE0BC919A3F2}">
          <p14:sldIdLst>
            <p14:sldId id="256"/>
            <p14:sldId id="342"/>
            <p14:sldId id="291"/>
            <p14:sldId id="284"/>
            <p14:sldId id="285"/>
            <p14:sldId id="292"/>
            <p14:sldId id="322"/>
            <p14:sldId id="320"/>
            <p14:sldId id="321"/>
            <p14:sldId id="328"/>
            <p14:sldId id="327"/>
            <p14:sldId id="325"/>
            <p14:sldId id="344"/>
            <p14:sldId id="293"/>
            <p14:sldId id="266"/>
            <p14:sldId id="273"/>
            <p14:sldId id="272"/>
            <p14:sldId id="271"/>
            <p14:sldId id="270"/>
            <p14:sldId id="290"/>
            <p14:sldId id="268"/>
            <p14:sldId id="269"/>
            <p14:sldId id="267"/>
            <p14:sldId id="294"/>
            <p14:sldId id="332"/>
            <p14:sldId id="331"/>
            <p14:sldId id="330"/>
            <p14:sldId id="329"/>
            <p14:sldId id="303"/>
            <p14:sldId id="335"/>
            <p14:sldId id="334"/>
            <p14:sldId id="333"/>
            <p14:sldId id="319"/>
            <p14:sldId id="295"/>
            <p14:sldId id="338"/>
            <p14:sldId id="337"/>
            <p14:sldId id="336"/>
            <p14:sldId id="264"/>
            <p14:sldId id="265"/>
            <p14:sldId id="262"/>
            <p14:sldId id="263"/>
            <p14:sldId id="259"/>
            <p14:sldId id="278"/>
            <p14:sldId id="300"/>
            <p14:sldId id="302"/>
            <p14:sldId id="301"/>
            <p14:sldId id="297"/>
            <p14:sldId id="298"/>
            <p14:sldId id="274"/>
            <p14:sldId id="277"/>
            <p14:sldId id="276"/>
            <p14:sldId id="275"/>
            <p14:sldId id="304"/>
            <p14:sldId id="287"/>
            <p14:sldId id="313"/>
            <p14:sldId id="312"/>
            <p14:sldId id="311"/>
            <p14:sldId id="288"/>
            <p14:sldId id="316"/>
            <p14:sldId id="315"/>
            <p14:sldId id="314"/>
            <p14:sldId id="306"/>
            <p14:sldId id="317"/>
            <p14:sldId id="318"/>
            <p14:sldId id="307"/>
            <p14:sldId id="308"/>
            <p14:sldId id="309"/>
            <p14:sldId id="339"/>
            <p14:sldId id="340"/>
            <p14:sldId id="341"/>
            <p14:sldId id="3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2E"/>
    <a:srgbClr val="00AA32"/>
    <a:srgbClr val="0089C6"/>
    <a:srgbClr val="FED75D"/>
    <a:srgbClr val="008266"/>
    <a:srgbClr val="5558AF"/>
    <a:srgbClr val="F8F8F8"/>
    <a:srgbClr val="4B5A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719B3-B986-4EE2-BCF5-D01D4D5C580E}" v="33" dt="2024-09-04T13:52:07.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833" autoAdjust="0"/>
  </p:normalViewPr>
  <p:slideViewPr>
    <p:cSldViewPr snapToGrid="0">
      <p:cViewPr varScale="1">
        <p:scale>
          <a:sx n="99" d="100"/>
          <a:sy n="99" d="100"/>
        </p:scale>
        <p:origin x="103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FF590F-3211-4B33-B818-2715B5535C82}" type="datetimeFigureOut">
              <a:rPr lang="de-AT" smtClean="0"/>
              <a:t>24.09.2024</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A5990C-E1F7-4799-9851-1E7E33F4B9A0}" type="slidenum">
              <a:rPr lang="de-AT" smtClean="0"/>
              <a:t>‹Nr.›</a:t>
            </a:fld>
            <a:endParaRPr lang="de-AT"/>
          </a:p>
        </p:txBody>
      </p:sp>
    </p:spTree>
    <p:extLst>
      <p:ext uri="{BB962C8B-B14F-4D97-AF65-F5344CB8AC3E}">
        <p14:creationId xmlns:p14="http://schemas.microsoft.com/office/powerpoint/2010/main" val="15756243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F7794-98E6-4A3A-9640-624536D49A69}" type="datetimeFigureOut">
              <a:rPr lang="de-DE" smtClean="0"/>
              <a:t>24.09.2024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1712C-C805-4D34-9330-326C4BC6284F}" type="slidenum">
              <a:rPr lang="de-DE" smtClean="0"/>
              <a:t>‹Nr.›</a:t>
            </a:fld>
            <a:endParaRPr lang="de-DE"/>
          </a:p>
        </p:txBody>
      </p:sp>
    </p:spTree>
    <p:extLst>
      <p:ext uri="{BB962C8B-B14F-4D97-AF65-F5344CB8AC3E}">
        <p14:creationId xmlns:p14="http://schemas.microsoft.com/office/powerpoint/2010/main" val="87522746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Today </a:t>
            </a:r>
            <a:r>
              <a:rPr lang="de-DE" dirty="0" err="1"/>
              <a:t>my</a:t>
            </a:r>
            <a:r>
              <a:rPr lang="de-DE" dirty="0"/>
              <a:t> </a:t>
            </a:r>
            <a:r>
              <a:rPr lang="de-DE" dirty="0" err="1"/>
              <a:t>collegue</a:t>
            </a:r>
            <a:r>
              <a:rPr lang="de-DE" dirty="0"/>
              <a:t> Samuel and I </a:t>
            </a:r>
            <a:r>
              <a:rPr lang="de-DE" dirty="0" err="1"/>
              <a:t>want</a:t>
            </a:r>
            <a:r>
              <a:rPr lang="de-DE" dirty="0"/>
              <a:t> </a:t>
            </a:r>
            <a:r>
              <a:rPr lang="de-DE" dirty="0" err="1"/>
              <a:t>to</a:t>
            </a:r>
            <a:r>
              <a:rPr lang="de-DE" dirty="0"/>
              <a:t> </a:t>
            </a:r>
            <a:r>
              <a:rPr lang="de-DE" dirty="0" err="1"/>
              <a:t>talk</a:t>
            </a:r>
            <a:r>
              <a:rPr lang="de-DE" dirty="0"/>
              <a:t> </a:t>
            </a:r>
            <a:r>
              <a:rPr lang="de-DE" dirty="0" err="1"/>
              <a:t>about</a:t>
            </a:r>
            <a:r>
              <a:rPr lang="de-DE" dirty="0"/>
              <a:t> a style </a:t>
            </a:r>
            <a:r>
              <a:rPr lang="de-DE" dirty="0" err="1"/>
              <a:t>of</a:t>
            </a:r>
            <a:r>
              <a:rPr lang="de-DE" dirty="0"/>
              <a:t> </a:t>
            </a:r>
            <a:r>
              <a:rPr lang="de-DE" dirty="0" err="1"/>
              <a:t>system</a:t>
            </a:r>
            <a:r>
              <a:rPr lang="de-DE" dirty="0"/>
              <a:t> </a:t>
            </a:r>
            <a:r>
              <a:rPr lang="de-DE" dirty="0" err="1"/>
              <a:t>architecture</a:t>
            </a:r>
            <a:r>
              <a:rPr lang="de-DE" dirty="0"/>
              <a:t> </a:t>
            </a:r>
            <a:r>
              <a:rPr lang="de-DE" dirty="0" err="1"/>
              <a:t>that</a:t>
            </a:r>
            <a:r>
              <a:rPr lang="de-DE" dirty="0"/>
              <a:t> </a:t>
            </a:r>
            <a:r>
              <a:rPr lang="de-DE" dirty="0" err="1"/>
              <a:t>we</a:t>
            </a:r>
            <a:r>
              <a:rPr lang="de-DE" dirty="0"/>
              <a:t> </a:t>
            </a:r>
            <a:r>
              <a:rPr lang="de-DE" dirty="0" err="1"/>
              <a:t>have</a:t>
            </a:r>
            <a:r>
              <a:rPr lang="de-DE" dirty="0"/>
              <a:t> </a:t>
            </a:r>
            <a:r>
              <a:rPr lang="de-DE" dirty="0" err="1"/>
              <a:t>used</a:t>
            </a:r>
            <a:r>
              <a:rPr lang="de-DE" dirty="0"/>
              <a:t> </a:t>
            </a:r>
            <a:r>
              <a:rPr lang="de-DE" dirty="0" err="1"/>
              <a:t>successfully</a:t>
            </a:r>
            <a:r>
              <a:rPr lang="de-DE" dirty="0"/>
              <a:t> in a large </a:t>
            </a:r>
            <a:r>
              <a:rPr lang="de-DE" dirty="0" err="1"/>
              <a:t>project</a:t>
            </a:r>
            <a:r>
              <a:rPr lang="de-DE" dirty="0"/>
              <a:t> </a:t>
            </a:r>
            <a:r>
              <a:rPr lang="de-DE" dirty="0" err="1"/>
              <a:t>we</a:t>
            </a:r>
            <a:r>
              <a:rPr lang="de-DE" dirty="0"/>
              <a:t> </a:t>
            </a:r>
            <a:r>
              <a:rPr lang="de-DE" dirty="0" err="1"/>
              <a:t>developed</a:t>
            </a:r>
            <a:r>
              <a:rPr lang="de-DE" dirty="0"/>
              <a:t> in </a:t>
            </a:r>
            <a:r>
              <a:rPr lang="de-DE" dirty="0" err="1"/>
              <a:t>Konverto</a:t>
            </a:r>
            <a:r>
              <a:rPr lang="de-DE" dirty="0"/>
              <a:t>. </a:t>
            </a:r>
            <a:r>
              <a:rPr lang="de-DE" dirty="0" err="1"/>
              <a:t>Namely</a:t>
            </a:r>
            <a:r>
              <a:rPr lang="de-DE" dirty="0"/>
              <a:t> Hexagonal Architecture</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1</a:t>
            </a:fld>
            <a:endParaRPr lang="de-DE"/>
          </a:p>
        </p:txBody>
      </p:sp>
    </p:spTree>
    <p:extLst>
      <p:ext uri="{BB962C8B-B14F-4D97-AF65-F5344CB8AC3E}">
        <p14:creationId xmlns:p14="http://schemas.microsoft.com/office/powerpoint/2010/main" val="1437367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2005 </a:t>
            </a:r>
            <a:r>
              <a:rPr lang="de-DE" sz="1200" dirty="0">
                <a:latin typeface="+mj-lt"/>
              </a:rPr>
              <a:t>Alistair Cockburn </a:t>
            </a:r>
            <a:r>
              <a:rPr lang="de-DE" sz="1200" dirty="0" err="1">
                <a:latin typeface="+mj-lt"/>
              </a:rPr>
              <a:t>recognized</a:t>
            </a:r>
            <a:r>
              <a:rPr lang="de-DE" sz="1200" dirty="0">
                <a:latin typeface="+mj-lt"/>
              </a:rPr>
              <a:t> </a:t>
            </a:r>
            <a:r>
              <a:rPr lang="de-DE" sz="1200" dirty="0" err="1">
                <a:latin typeface="+mj-lt"/>
              </a:rPr>
              <a:t>the</a:t>
            </a:r>
            <a:r>
              <a:rPr lang="de-DE" sz="1200" dirty="0">
                <a:latin typeface="+mj-lt"/>
              </a:rPr>
              <a:t> </a:t>
            </a:r>
            <a:r>
              <a:rPr lang="de-DE" sz="1200" dirty="0" err="1">
                <a:latin typeface="+mj-lt"/>
              </a:rPr>
              <a:t>problem</a:t>
            </a:r>
            <a:r>
              <a:rPr lang="de-DE" sz="1200" dirty="0">
                <a:latin typeface="+mj-lt"/>
              </a:rPr>
              <a:t> and </a:t>
            </a:r>
            <a:r>
              <a:rPr lang="de-DE" sz="1200" dirty="0" err="1">
                <a:latin typeface="+mj-lt"/>
              </a:rPr>
              <a:t>tried</a:t>
            </a:r>
            <a:r>
              <a:rPr lang="de-DE" sz="1200" dirty="0">
                <a:latin typeface="+mj-lt"/>
              </a:rPr>
              <a:t> </a:t>
            </a:r>
            <a:r>
              <a:rPr lang="de-DE" sz="1200" dirty="0" err="1">
                <a:latin typeface="+mj-lt"/>
              </a:rPr>
              <a:t>to</a:t>
            </a:r>
            <a:r>
              <a:rPr lang="de-DE" sz="1200" dirty="0">
                <a:latin typeface="+mj-lt"/>
              </a:rPr>
              <a:t> find a </a:t>
            </a:r>
            <a:r>
              <a:rPr lang="de-DE" sz="1200" dirty="0" err="1">
                <a:latin typeface="+mj-lt"/>
              </a:rPr>
              <a:t>fitting</a:t>
            </a:r>
            <a:r>
              <a:rPr lang="de-DE" sz="1200" dirty="0">
                <a:latin typeface="+mj-lt"/>
              </a:rPr>
              <a:t> </a:t>
            </a:r>
            <a:r>
              <a:rPr lang="de-DE" sz="1200" dirty="0" err="1">
                <a:latin typeface="+mj-lt"/>
              </a:rPr>
              <a:t>solution</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10</a:t>
            </a:fld>
            <a:endParaRPr lang="de-DE"/>
          </a:p>
        </p:txBody>
      </p:sp>
    </p:spTree>
    <p:extLst>
      <p:ext uri="{BB962C8B-B14F-4D97-AF65-F5344CB8AC3E}">
        <p14:creationId xmlns:p14="http://schemas.microsoft.com/office/powerpoint/2010/main" val="3098467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He </a:t>
            </a:r>
            <a:r>
              <a:rPr lang="de-DE" dirty="0" err="1"/>
              <a:t>saw</a:t>
            </a:r>
            <a:r>
              <a:rPr lang="de-DE" dirty="0"/>
              <a:t> </a:t>
            </a:r>
            <a:r>
              <a:rPr lang="de-DE" dirty="0" err="1"/>
              <a:t>the</a:t>
            </a:r>
            <a:r>
              <a:rPr lang="de-DE" dirty="0"/>
              <a:t> UI and </a:t>
            </a:r>
            <a:r>
              <a:rPr lang="de-DE" dirty="0" err="1"/>
              <a:t>databases</a:t>
            </a:r>
            <a:r>
              <a:rPr lang="de-DE" dirty="0"/>
              <a:t> </a:t>
            </a:r>
            <a:r>
              <a:rPr lang="de-DE" dirty="0" err="1"/>
              <a:t>both</a:t>
            </a:r>
            <a:r>
              <a:rPr lang="de-DE" dirty="0"/>
              <a:t> </a:t>
            </a:r>
            <a:r>
              <a:rPr lang="de-DE" dirty="0" err="1"/>
              <a:t>as</a:t>
            </a:r>
            <a:r>
              <a:rPr lang="de-DE" dirty="0"/>
              <a:t> external </a:t>
            </a:r>
            <a:r>
              <a:rPr lang="de-DE" dirty="0" err="1"/>
              <a:t>actors</a:t>
            </a:r>
            <a:r>
              <a:rPr lang="de-DE" dirty="0"/>
              <a:t>, blind </a:t>
            </a:r>
            <a:r>
              <a:rPr lang="de-DE" dirty="0" err="1"/>
              <a:t>to</a:t>
            </a:r>
            <a:r>
              <a:rPr lang="de-DE" dirty="0"/>
              <a:t> </a:t>
            </a:r>
            <a:r>
              <a:rPr lang="de-DE" dirty="0" err="1"/>
              <a:t>the</a:t>
            </a:r>
            <a:r>
              <a:rPr lang="de-DE" dirty="0"/>
              <a:t> </a:t>
            </a:r>
            <a:r>
              <a:rPr lang="de-DE" dirty="0" err="1"/>
              <a:t>internals</a:t>
            </a:r>
            <a:r>
              <a:rPr lang="de-DE" dirty="0"/>
              <a:t> </a:t>
            </a:r>
            <a:r>
              <a:rPr lang="de-DE" dirty="0" err="1"/>
              <a:t>of</a:t>
            </a:r>
            <a:r>
              <a:rPr lang="de-DE" dirty="0"/>
              <a:t> </a:t>
            </a:r>
            <a:r>
              <a:rPr lang="de-DE" dirty="0" err="1"/>
              <a:t>the</a:t>
            </a:r>
            <a:r>
              <a:rPr lang="de-DE" dirty="0"/>
              <a:t> </a:t>
            </a:r>
            <a:r>
              <a:rPr lang="de-DE" dirty="0" err="1"/>
              <a:t>business</a:t>
            </a:r>
            <a:r>
              <a:rPr lang="de-DE" dirty="0"/>
              <a:t> </a:t>
            </a:r>
            <a:r>
              <a:rPr lang="de-DE" dirty="0" err="1"/>
              <a:t>logic</a:t>
            </a:r>
            <a:r>
              <a:rPr lang="de-DE" dirty="0"/>
              <a:t>. And </a:t>
            </a:r>
            <a:r>
              <a:rPr lang="de-DE" dirty="0" err="1"/>
              <a:t>that</a:t>
            </a:r>
            <a:r>
              <a:rPr lang="de-DE" dirty="0"/>
              <a:t> </a:t>
            </a:r>
            <a:r>
              <a:rPr lang="de-DE" dirty="0" err="1"/>
              <a:t>they</a:t>
            </a:r>
            <a:r>
              <a:rPr lang="de-DE" dirty="0"/>
              <a:t> </a:t>
            </a:r>
            <a:r>
              <a:rPr lang="de-DE" dirty="0" err="1"/>
              <a:t>could</a:t>
            </a:r>
            <a:r>
              <a:rPr lang="de-DE" dirty="0"/>
              <a:t> </a:t>
            </a:r>
            <a:r>
              <a:rPr lang="de-DE" dirty="0" err="1"/>
              <a:t>be</a:t>
            </a:r>
            <a:r>
              <a:rPr lang="de-DE" dirty="0"/>
              <a:t> </a:t>
            </a:r>
            <a:r>
              <a:rPr lang="de-DE" dirty="0" err="1"/>
              <a:t>exchanged</a:t>
            </a:r>
            <a:r>
              <a:rPr lang="de-DE" dirty="0"/>
              <a:t> </a:t>
            </a:r>
            <a:r>
              <a:rPr lang="de-DE" dirty="0" err="1"/>
              <a:t>with</a:t>
            </a:r>
            <a:r>
              <a:rPr lang="de-DE" dirty="0"/>
              <a:t> </a:t>
            </a:r>
            <a:r>
              <a:rPr lang="de-DE" dirty="0" err="1"/>
              <a:t>any</a:t>
            </a:r>
            <a:r>
              <a:rPr lang="de-DE" dirty="0"/>
              <a:t> </a:t>
            </a:r>
            <a:r>
              <a:rPr lang="de-DE" dirty="0" err="1"/>
              <a:t>similar</a:t>
            </a:r>
            <a:r>
              <a:rPr lang="de-DE" dirty="0"/>
              <a:t> </a:t>
            </a:r>
            <a:r>
              <a:rPr lang="de-DE" dirty="0" err="1"/>
              <a:t>component</a:t>
            </a:r>
            <a:r>
              <a:rPr lang="de-DE" dirty="0"/>
              <a:t>, </a:t>
            </a:r>
            <a:r>
              <a:rPr lang="de-DE" dirty="0" err="1"/>
              <a:t>without</a:t>
            </a:r>
            <a:r>
              <a:rPr lang="de-DE" dirty="0"/>
              <a:t> </a:t>
            </a:r>
            <a:r>
              <a:rPr lang="de-DE" dirty="0" err="1"/>
              <a:t>the</a:t>
            </a:r>
            <a:r>
              <a:rPr lang="de-DE" dirty="0"/>
              <a:t> </a:t>
            </a:r>
            <a:r>
              <a:rPr lang="de-DE" dirty="0" err="1"/>
              <a:t>businesslogic</a:t>
            </a:r>
            <a:r>
              <a:rPr lang="de-DE" dirty="0"/>
              <a:t> </a:t>
            </a:r>
            <a:r>
              <a:rPr lang="de-DE" dirty="0" err="1"/>
              <a:t>needing</a:t>
            </a:r>
            <a:r>
              <a:rPr lang="de-DE" dirty="0"/>
              <a:t> </a:t>
            </a:r>
            <a:r>
              <a:rPr lang="de-DE" dirty="0" err="1"/>
              <a:t>to</a:t>
            </a:r>
            <a:r>
              <a:rPr lang="de-DE" dirty="0"/>
              <a:t> </a:t>
            </a:r>
            <a:r>
              <a:rPr lang="de-DE" dirty="0" err="1"/>
              <a:t>change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11</a:t>
            </a:fld>
            <a:endParaRPr lang="de-DE"/>
          </a:p>
        </p:txBody>
      </p:sp>
    </p:spTree>
    <p:extLst>
      <p:ext uri="{BB962C8B-B14F-4D97-AF65-F5344CB8AC3E}">
        <p14:creationId xmlns:p14="http://schemas.microsoft.com/office/powerpoint/2010/main" val="363663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To</a:t>
            </a:r>
            <a:r>
              <a:rPr lang="de-DE" dirty="0"/>
              <a:t> </a:t>
            </a:r>
            <a:r>
              <a:rPr lang="de-DE" dirty="0" err="1"/>
              <a:t>achieve</a:t>
            </a:r>
            <a:r>
              <a:rPr lang="de-DE" dirty="0"/>
              <a:t> </a:t>
            </a:r>
            <a:r>
              <a:rPr lang="de-DE" dirty="0" err="1"/>
              <a:t>this</a:t>
            </a:r>
            <a:r>
              <a:rPr lang="de-DE" dirty="0"/>
              <a:t>, </a:t>
            </a:r>
            <a:r>
              <a:rPr lang="de-DE" dirty="0" err="1"/>
              <a:t>the</a:t>
            </a:r>
            <a:r>
              <a:rPr lang="de-DE" dirty="0"/>
              <a:t> </a:t>
            </a:r>
            <a:r>
              <a:rPr lang="de-DE" dirty="0" err="1"/>
              <a:t>application</a:t>
            </a:r>
            <a:r>
              <a:rPr lang="de-DE" dirty="0"/>
              <a:t> </a:t>
            </a:r>
            <a:r>
              <a:rPr lang="de-DE" dirty="0" err="1"/>
              <a:t>must</a:t>
            </a:r>
            <a:r>
              <a:rPr lang="de-DE" dirty="0"/>
              <a:t> </a:t>
            </a:r>
            <a:r>
              <a:rPr lang="de-DE" dirty="0" err="1"/>
              <a:t>be</a:t>
            </a:r>
            <a:r>
              <a:rPr lang="de-DE" dirty="0"/>
              <a:t> </a:t>
            </a:r>
            <a:r>
              <a:rPr lang="de-DE" dirty="0" err="1"/>
              <a:t>completely</a:t>
            </a:r>
            <a:r>
              <a:rPr lang="de-DE" dirty="0"/>
              <a:t> </a:t>
            </a:r>
            <a:r>
              <a:rPr lang="de-DE" dirty="0" err="1"/>
              <a:t>agnostic</a:t>
            </a:r>
            <a:r>
              <a:rPr lang="de-DE" dirty="0"/>
              <a:t> </a:t>
            </a:r>
            <a:r>
              <a:rPr lang="de-DE" dirty="0" err="1"/>
              <a:t>to</a:t>
            </a:r>
            <a:r>
              <a:rPr lang="de-DE" dirty="0"/>
              <a:t> </a:t>
            </a:r>
            <a:r>
              <a:rPr lang="de-DE" dirty="0" err="1"/>
              <a:t>the</a:t>
            </a:r>
            <a:r>
              <a:rPr lang="de-DE" dirty="0"/>
              <a:t> outside</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12</a:t>
            </a:fld>
            <a:endParaRPr lang="de-DE"/>
          </a:p>
        </p:txBody>
      </p:sp>
    </p:spTree>
    <p:extLst>
      <p:ext uri="{BB962C8B-B14F-4D97-AF65-F5344CB8AC3E}">
        <p14:creationId xmlns:p14="http://schemas.microsoft.com/office/powerpoint/2010/main" val="267969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His </a:t>
            </a:r>
            <a:r>
              <a:rPr lang="de-DE" dirty="0" err="1"/>
              <a:t>solution</a:t>
            </a:r>
            <a:r>
              <a:rPr lang="de-DE" dirty="0"/>
              <a:t> </a:t>
            </a:r>
            <a:r>
              <a:rPr lang="de-DE" dirty="0" err="1"/>
              <a:t>to</a:t>
            </a:r>
            <a:r>
              <a:rPr lang="de-DE" dirty="0"/>
              <a:t> </a:t>
            </a:r>
            <a:r>
              <a:rPr lang="de-DE" dirty="0" err="1"/>
              <a:t>this</a:t>
            </a:r>
            <a:r>
              <a:rPr lang="de-DE" dirty="0"/>
              <a:t> </a:t>
            </a:r>
            <a:r>
              <a:rPr lang="de-DE" dirty="0" err="1"/>
              <a:t>task</a:t>
            </a:r>
            <a:r>
              <a:rPr lang="de-DE" dirty="0"/>
              <a:t> was </a:t>
            </a:r>
            <a:r>
              <a:rPr lang="de-DE" dirty="0" err="1"/>
              <a:t>to</a:t>
            </a:r>
            <a:r>
              <a:rPr lang="de-DE" dirty="0"/>
              <a:t> </a:t>
            </a:r>
            <a:r>
              <a:rPr lang="de-DE" dirty="0" err="1"/>
              <a:t>use</a:t>
            </a:r>
            <a:r>
              <a:rPr lang="de-DE" dirty="0"/>
              <a:t> Ports &amp; Adapters </a:t>
            </a:r>
            <a:r>
              <a:rPr lang="de-DE" dirty="0" err="1"/>
              <a:t>to</a:t>
            </a:r>
            <a:r>
              <a:rPr lang="de-DE" dirty="0"/>
              <a:t> </a:t>
            </a:r>
            <a:r>
              <a:rPr lang="de-DE" dirty="0" err="1"/>
              <a:t>avoid</a:t>
            </a:r>
            <a:r>
              <a:rPr lang="de-DE" dirty="0"/>
              <a:t> </a:t>
            </a:r>
            <a:r>
              <a:rPr lang="de-DE" dirty="0" err="1"/>
              <a:t>logic</a:t>
            </a:r>
            <a:r>
              <a:rPr lang="de-DE" dirty="0"/>
              <a:t> </a:t>
            </a:r>
            <a:r>
              <a:rPr lang="de-DE" dirty="0" err="1"/>
              <a:t>leaks</a:t>
            </a:r>
            <a:r>
              <a:rPr lang="de-DE" dirty="0"/>
              <a:t> </a:t>
            </a:r>
            <a:r>
              <a:rPr lang="de-DE" dirty="0" err="1"/>
              <a:t>between</a:t>
            </a:r>
            <a:r>
              <a:rPr lang="de-DE" dirty="0"/>
              <a:t> </a:t>
            </a:r>
            <a:r>
              <a:rPr lang="de-DE" dirty="0" err="1"/>
              <a:t>layers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13</a:t>
            </a:fld>
            <a:endParaRPr lang="de-DE"/>
          </a:p>
        </p:txBody>
      </p:sp>
    </p:spTree>
    <p:extLst>
      <p:ext uri="{BB962C8B-B14F-4D97-AF65-F5344CB8AC3E}">
        <p14:creationId xmlns:p14="http://schemas.microsoft.com/office/powerpoint/2010/main" val="2913366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a:t>
            </a:r>
            <a:r>
              <a:rPr lang="de-DE" dirty="0" err="1"/>
              <a:t>let</a:t>
            </a:r>
            <a:r>
              <a:rPr lang="de-DE" dirty="0"/>
              <a:t> </a:t>
            </a:r>
            <a:r>
              <a:rPr lang="de-DE" dirty="0" err="1"/>
              <a:t>us</a:t>
            </a:r>
            <a:r>
              <a:rPr lang="de-DE" dirty="0"/>
              <a:t> </a:t>
            </a:r>
            <a:r>
              <a:rPr lang="de-DE" dirty="0" err="1"/>
              <a:t>see</a:t>
            </a:r>
            <a:r>
              <a:rPr lang="de-DE" dirty="0"/>
              <a:t> </a:t>
            </a:r>
            <a:r>
              <a:rPr lang="de-DE" dirty="0" err="1"/>
              <a:t>how</a:t>
            </a:r>
            <a:r>
              <a:rPr lang="de-DE" dirty="0"/>
              <a:t> </a:t>
            </a:r>
            <a:r>
              <a:rPr lang="de-DE" dirty="0" err="1"/>
              <a:t>it</a:t>
            </a:r>
            <a:r>
              <a:rPr lang="de-DE" dirty="0"/>
              <a:t> </a:t>
            </a:r>
            <a:r>
              <a:rPr lang="de-DE" dirty="0" err="1"/>
              <a:t>works</a:t>
            </a:r>
            <a:r>
              <a:rPr lang="de-DE" dirty="0"/>
              <a:t> in </a:t>
            </a:r>
            <a:r>
              <a:rPr lang="de-DE" dirty="0" err="1"/>
              <a:t>detail</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14</a:t>
            </a:fld>
            <a:endParaRPr lang="de-DE"/>
          </a:p>
        </p:txBody>
      </p:sp>
    </p:spTree>
    <p:extLst>
      <p:ext uri="{BB962C8B-B14F-4D97-AF65-F5344CB8AC3E}">
        <p14:creationId xmlns:p14="http://schemas.microsoft.com/office/powerpoint/2010/main" val="1386043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 </a:t>
            </a:r>
            <a:r>
              <a:rPr lang="de-DE" dirty="0" err="1"/>
              <a:t>is</a:t>
            </a:r>
            <a:r>
              <a:rPr lang="de-DE" dirty="0"/>
              <a:t> </a:t>
            </a:r>
            <a:r>
              <a:rPr lang="de-DE" dirty="0" err="1"/>
              <a:t>the</a:t>
            </a:r>
            <a:r>
              <a:rPr lang="de-DE" dirty="0"/>
              <a:t> </a:t>
            </a:r>
            <a:r>
              <a:rPr lang="de-DE" dirty="0" err="1"/>
              <a:t>center</a:t>
            </a:r>
            <a:r>
              <a:rPr lang="de-DE" dirty="0"/>
              <a:t> </a:t>
            </a:r>
            <a:r>
              <a:rPr lang="de-DE" dirty="0" err="1"/>
              <a:t>of</a:t>
            </a:r>
            <a:r>
              <a:rPr lang="de-DE" dirty="0"/>
              <a:t> </a:t>
            </a:r>
            <a:r>
              <a:rPr lang="de-DE" dirty="0" err="1"/>
              <a:t>our</a:t>
            </a:r>
            <a:r>
              <a:rPr lang="de-DE" dirty="0"/>
              <a:t> </a:t>
            </a:r>
            <a:r>
              <a:rPr lang="de-DE" dirty="0" err="1"/>
              <a:t>architecture</a:t>
            </a:r>
            <a:r>
              <a:rPr lang="de-DE" dirty="0"/>
              <a:t>, </a:t>
            </a:r>
            <a:r>
              <a:rPr lang="de-DE" dirty="0" err="1"/>
              <a:t>the</a:t>
            </a:r>
            <a:r>
              <a:rPr lang="de-DE" dirty="0"/>
              <a:t> </a:t>
            </a:r>
            <a:r>
              <a:rPr lang="de-DE" dirty="0" err="1"/>
              <a:t>application</a:t>
            </a:r>
            <a:r>
              <a:rPr lang="de-DE" dirty="0"/>
              <a:t>, </a:t>
            </a:r>
            <a:r>
              <a:rPr lang="de-DE" dirty="0" err="1"/>
              <a:t>symbolized</a:t>
            </a:r>
            <a:r>
              <a:rPr lang="de-DE" dirty="0"/>
              <a:t> </a:t>
            </a:r>
            <a:r>
              <a:rPr lang="de-DE" dirty="0" err="1"/>
              <a:t>by</a:t>
            </a:r>
            <a:r>
              <a:rPr lang="de-DE" dirty="0"/>
              <a:t> a </a:t>
            </a:r>
            <a:r>
              <a:rPr lang="de-DE" dirty="0" err="1"/>
              <a:t>hexagon</a:t>
            </a:r>
            <a:r>
              <a:rPr lang="de-DE" dirty="0"/>
              <a:t>. </a:t>
            </a:r>
            <a:r>
              <a:rPr lang="de-DE" dirty="0" err="1"/>
              <a:t>What</a:t>
            </a:r>
            <a:r>
              <a:rPr lang="de-DE" dirty="0"/>
              <a:t> </a:t>
            </a:r>
            <a:r>
              <a:rPr lang="de-DE" dirty="0" err="1"/>
              <a:t>is</a:t>
            </a:r>
            <a:r>
              <a:rPr lang="de-DE" dirty="0"/>
              <a:t> </a:t>
            </a:r>
            <a:r>
              <a:rPr lang="de-DE" dirty="0" err="1"/>
              <a:t>the</a:t>
            </a:r>
            <a:r>
              <a:rPr lang="de-DE" dirty="0"/>
              <a:t> </a:t>
            </a:r>
            <a:r>
              <a:rPr lang="de-DE" dirty="0" err="1"/>
              <a:t>secret</a:t>
            </a:r>
            <a:r>
              <a:rPr lang="de-DE" dirty="0"/>
              <a:t> </a:t>
            </a:r>
            <a:r>
              <a:rPr lang="de-DE" dirty="0" err="1"/>
              <a:t>meaning</a:t>
            </a:r>
            <a:r>
              <a:rPr lang="de-DE" dirty="0"/>
              <a:t> </a:t>
            </a:r>
            <a:r>
              <a:rPr lang="de-DE" dirty="0" err="1"/>
              <a:t>behind</a:t>
            </a:r>
            <a:r>
              <a:rPr lang="de-DE" dirty="0"/>
              <a:t> </a:t>
            </a:r>
            <a:r>
              <a:rPr lang="de-DE" dirty="0" err="1"/>
              <a:t>the</a:t>
            </a:r>
            <a:r>
              <a:rPr lang="de-DE" dirty="0"/>
              <a:t> </a:t>
            </a:r>
            <a:r>
              <a:rPr lang="de-DE" dirty="0" err="1"/>
              <a:t>hexagon</a:t>
            </a:r>
            <a:r>
              <a:rPr lang="de-DE" dirty="0"/>
              <a:t>? </a:t>
            </a:r>
            <a:r>
              <a:rPr lang="de-DE" dirty="0" err="1"/>
              <a:t>There</a:t>
            </a:r>
            <a:r>
              <a:rPr lang="de-DE" dirty="0"/>
              <a:t> </a:t>
            </a:r>
            <a:r>
              <a:rPr lang="de-DE" dirty="0" err="1"/>
              <a:t>is</a:t>
            </a:r>
            <a:r>
              <a:rPr lang="de-DE" dirty="0"/>
              <a:t> </a:t>
            </a:r>
            <a:r>
              <a:rPr lang="de-DE" dirty="0" err="1"/>
              <a:t>none</a:t>
            </a:r>
            <a:r>
              <a:rPr lang="de-DE" dirty="0"/>
              <a:t>. Cockburn just </a:t>
            </a:r>
            <a:r>
              <a:rPr lang="de-DE" dirty="0" err="1"/>
              <a:t>chose</a:t>
            </a:r>
            <a:r>
              <a:rPr lang="de-DE" dirty="0"/>
              <a:t> a form </a:t>
            </a:r>
            <a:r>
              <a:rPr lang="de-DE" dirty="0" err="1"/>
              <a:t>that</a:t>
            </a:r>
            <a:r>
              <a:rPr lang="de-DE" dirty="0"/>
              <a:t> </a:t>
            </a:r>
            <a:r>
              <a:rPr lang="de-DE" dirty="0" err="1"/>
              <a:t>would</a:t>
            </a:r>
            <a:r>
              <a:rPr lang="de-DE" dirty="0"/>
              <a:t> </a:t>
            </a:r>
            <a:r>
              <a:rPr lang="de-DE" dirty="0" err="1"/>
              <a:t>give</a:t>
            </a:r>
            <a:r>
              <a:rPr lang="de-DE" dirty="0"/>
              <a:t> </a:t>
            </a:r>
            <a:r>
              <a:rPr lang="de-DE" dirty="0" err="1"/>
              <a:t>the</a:t>
            </a:r>
            <a:r>
              <a:rPr lang="de-DE" dirty="0"/>
              <a:t> </a:t>
            </a:r>
            <a:r>
              <a:rPr lang="de-DE" dirty="0" err="1"/>
              <a:t>people</a:t>
            </a:r>
            <a:r>
              <a:rPr lang="de-DE" dirty="0"/>
              <a:t> </a:t>
            </a:r>
            <a:r>
              <a:rPr lang="de-DE" dirty="0" err="1"/>
              <a:t>doing</a:t>
            </a:r>
            <a:r>
              <a:rPr lang="de-DE" dirty="0"/>
              <a:t> </a:t>
            </a:r>
            <a:r>
              <a:rPr lang="de-DE" dirty="0" err="1"/>
              <a:t>the</a:t>
            </a:r>
            <a:r>
              <a:rPr lang="de-DE" dirty="0"/>
              <a:t> </a:t>
            </a:r>
            <a:r>
              <a:rPr lang="de-DE" dirty="0" err="1"/>
              <a:t>drawing</a:t>
            </a:r>
            <a:r>
              <a:rPr lang="de-DE" dirty="0"/>
              <a:t> </a:t>
            </a:r>
            <a:r>
              <a:rPr lang="de-DE" dirty="0" err="1"/>
              <a:t>enough</a:t>
            </a:r>
            <a:r>
              <a:rPr lang="de-DE" dirty="0"/>
              <a:t> </a:t>
            </a:r>
            <a:r>
              <a:rPr lang="de-DE" dirty="0" err="1"/>
              <a:t>room</a:t>
            </a:r>
            <a:r>
              <a:rPr lang="de-DE" dirty="0"/>
              <a:t> </a:t>
            </a:r>
            <a:r>
              <a:rPr lang="de-DE" dirty="0" err="1"/>
              <a:t>to</a:t>
            </a:r>
            <a:r>
              <a:rPr lang="de-DE" dirty="0"/>
              <a:t> </a:t>
            </a:r>
            <a:r>
              <a:rPr lang="de-DE" dirty="0" err="1"/>
              <a:t>insert</a:t>
            </a:r>
            <a:r>
              <a:rPr lang="de-DE" dirty="0"/>
              <a:t> </a:t>
            </a:r>
            <a:r>
              <a:rPr lang="de-DE" dirty="0" err="1"/>
              <a:t>ports</a:t>
            </a:r>
            <a:r>
              <a:rPr lang="de-DE" dirty="0"/>
              <a:t> and </a:t>
            </a:r>
            <a:r>
              <a:rPr lang="de-DE" dirty="0" err="1"/>
              <a:t>adapters</a:t>
            </a:r>
            <a:r>
              <a:rPr lang="de-DE" dirty="0"/>
              <a:t> </a:t>
            </a:r>
            <a:r>
              <a:rPr lang="de-DE" dirty="0" err="1"/>
              <a:t>without</a:t>
            </a:r>
            <a:r>
              <a:rPr lang="de-DE" dirty="0"/>
              <a:t> </a:t>
            </a:r>
            <a:r>
              <a:rPr lang="de-DE" dirty="0" err="1"/>
              <a:t>being</a:t>
            </a:r>
            <a:r>
              <a:rPr lang="de-DE" dirty="0"/>
              <a:t> </a:t>
            </a:r>
            <a:r>
              <a:rPr lang="de-DE" dirty="0" err="1"/>
              <a:t>constraint</a:t>
            </a:r>
            <a:r>
              <a:rPr lang="de-DE" dirty="0"/>
              <a:t> </a:t>
            </a:r>
            <a:r>
              <a:rPr lang="de-DE" dirty="0" err="1"/>
              <a:t>by</a:t>
            </a:r>
            <a:r>
              <a:rPr lang="de-DE" dirty="0"/>
              <a:t> a </a:t>
            </a:r>
            <a:r>
              <a:rPr lang="de-DE" dirty="0" err="1"/>
              <a:t>one</a:t>
            </a:r>
            <a:r>
              <a:rPr lang="de-DE" dirty="0"/>
              <a:t>-dimensional </a:t>
            </a:r>
            <a:r>
              <a:rPr lang="de-DE" dirty="0" err="1"/>
              <a:t>layered</a:t>
            </a:r>
            <a:r>
              <a:rPr lang="de-DE" dirty="0"/>
              <a:t> </a:t>
            </a:r>
            <a:r>
              <a:rPr lang="de-DE" dirty="0" err="1"/>
              <a:t>drwaing</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15</a:t>
            </a:fld>
            <a:endParaRPr lang="de-DE"/>
          </a:p>
        </p:txBody>
      </p:sp>
    </p:spTree>
    <p:extLst>
      <p:ext uri="{BB962C8B-B14F-4D97-AF65-F5344CB8AC3E}">
        <p14:creationId xmlns:p14="http://schemas.microsoft.com/office/powerpoint/2010/main" val="510409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 </a:t>
            </a:r>
            <a:r>
              <a:rPr lang="de-DE" dirty="0" err="1"/>
              <a:t>because</a:t>
            </a:r>
            <a:r>
              <a:rPr lang="de-DE" dirty="0"/>
              <a:t> hexagonal </a:t>
            </a:r>
            <a:r>
              <a:rPr lang="de-DE" dirty="0" err="1"/>
              <a:t>architecture</a:t>
            </a:r>
            <a:r>
              <a:rPr lang="de-DE" dirty="0"/>
              <a:t> </a:t>
            </a:r>
            <a:r>
              <a:rPr lang="de-DE" dirty="0" err="1"/>
              <a:t>works</a:t>
            </a:r>
            <a:r>
              <a:rPr lang="de-DE" dirty="0"/>
              <a:t> so </a:t>
            </a:r>
            <a:r>
              <a:rPr lang="de-DE" dirty="0" err="1"/>
              <a:t>well</a:t>
            </a:r>
            <a:r>
              <a:rPr lang="de-DE" dirty="0"/>
              <a:t> </a:t>
            </a:r>
            <a:r>
              <a:rPr lang="de-DE" dirty="0" err="1"/>
              <a:t>with</a:t>
            </a:r>
            <a:r>
              <a:rPr lang="de-DE" dirty="0"/>
              <a:t> </a:t>
            </a:r>
            <a:r>
              <a:rPr lang="de-DE" dirty="0" err="1"/>
              <a:t>domain</a:t>
            </a:r>
            <a:r>
              <a:rPr lang="de-DE" dirty="0"/>
              <a:t> </a:t>
            </a:r>
            <a:r>
              <a:rPr lang="de-DE" dirty="0" err="1"/>
              <a:t>driven</a:t>
            </a:r>
            <a:r>
              <a:rPr lang="de-DE" dirty="0"/>
              <a:t> design </a:t>
            </a:r>
            <a:r>
              <a:rPr lang="de-DE" dirty="0" err="1"/>
              <a:t>lets</a:t>
            </a:r>
            <a:r>
              <a:rPr lang="de-DE" dirty="0"/>
              <a:t> also </a:t>
            </a:r>
            <a:r>
              <a:rPr lang="de-DE" dirty="0" err="1"/>
              <a:t>add</a:t>
            </a:r>
            <a:r>
              <a:rPr lang="de-DE" dirty="0"/>
              <a:t> a </a:t>
            </a:r>
            <a:r>
              <a:rPr lang="de-DE" dirty="0" err="1"/>
              <a:t>layer</a:t>
            </a:r>
            <a:r>
              <a:rPr lang="de-DE" dirty="0"/>
              <a:t> </a:t>
            </a:r>
            <a:r>
              <a:rPr lang="de-DE" dirty="0" err="1"/>
              <a:t>for</a:t>
            </a:r>
            <a:r>
              <a:rPr lang="de-DE" dirty="0"/>
              <a:t> </a:t>
            </a:r>
            <a:r>
              <a:rPr lang="de-DE" dirty="0" err="1"/>
              <a:t>our</a:t>
            </a:r>
            <a:r>
              <a:rPr lang="de-DE" dirty="0"/>
              <a:t> </a:t>
            </a:r>
            <a:r>
              <a:rPr lang="de-DE" dirty="0" err="1"/>
              <a:t>business</a:t>
            </a:r>
            <a:r>
              <a:rPr lang="de-DE" dirty="0"/>
              <a:t> </a:t>
            </a:r>
            <a:r>
              <a:rPr lang="de-DE" dirty="0" err="1"/>
              <a:t>domain</a:t>
            </a:r>
            <a:r>
              <a:rPr lang="de-DE" dirty="0"/>
              <a:t>. </a:t>
            </a:r>
            <a:r>
              <a:rPr lang="de-DE" dirty="0" err="1"/>
              <a:t>Around</a:t>
            </a:r>
            <a:r>
              <a:rPr lang="de-DE" dirty="0"/>
              <a:t> </a:t>
            </a:r>
            <a:r>
              <a:rPr lang="de-DE" dirty="0" err="1"/>
              <a:t>the</a:t>
            </a:r>
            <a:r>
              <a:rPr lang="de-DE" dirty="0"/>
              <a:t> </a:t>
            </a:r>
            <a:r>
              <a:rPr lang="de-DE" dirty="0" err="1"/>
              <a:t>hexagon</a:t>
            </a:r>
            <a:r>
              <a:rPr lang="de-DE" dirty="0"/>
              <a:t> </a:t>
            </a:r>
            <a:r>
              <a:rPr lang="de-DE" dirty="0" err="1"/>
              <a:t>is</a:t>
            </a:r>
            <a:r>
              <a:rPr lang="de-DE" dirty="0"/>
              <a:t> </a:t>
            </a:r>
            <a:r>
              <a:rPr lang="de-DE" dirty="0" err="1"/>
              <a:t>the</a:t>
            </a:r>
            <a:r>
              <a:rPr lang="de-DE" dirty="0"/>
              <a:t> „outside“, all </a:t>
            </a:r>
            <a:r>
              <a:rPr lang="de-DE" dirty="0" err="1"/>
              <a:t>the</a:t>
            </a:r>
            <a:r>
              <a:rPr lang="de-DE" dirty="0"/>
              <a:t> external </a:t>
            </a:r>
            <a:r>
              <a:rPr lang="de-DE" dirty="0" err="1"/>
              <a:t>actors</a:t>
            </a:r>
            <a:r>
              <a:rPr lang="de-DE" dirty="0"/>
              <a:t> </a:t>
            </a:r>
            <a:r>
              <a:rPr lang="de-DE" dirty="0" err="1"/>
              <a:t>we</a:t>
            </a:r>
            <a:r>
              <a:rPr lang="de-DE" dirty="0"/>
              <a:t> </a:t>
            </a:r>
            <a:r>
              <a:rPr lang="de-DE" dirty="0" err="1"/>
              <a:t>heard</a:t>
            </a:r>
            <a:r>
              <a:rPr lang="de-DE" dirty="0"/>
              <a:t> </a:t>
            </a:r>
            <a:r>
              <a:rPr lang="de-DE" dirty="0" err="1"/>
              <a:t>from</a:t>
            </a:r>
            <a:r>
              <a:rPr lang="de-DE" dirty="0"/>
              <a:t> </a:t>
            </a:r>
            <a:r>
              <a:rPr lang="de-DE" dirty="0" err="1"/>
              <a:t>before</a:t>
            </a:r>
            <a:r>
              <a:rPr lang="de-DE" dirty="0"/>
              <a:t>, </a:t>
            </a:r>
            <a:r>
              <a:rPr lang="de-DE" dirty="0" err="1"/>
              <a:t>to</a:t>
            </a:r>
            <a:r>
              <a:rPr lang="de-DE" dirty="0"/>
              <a:t> </a:t>
            </a:r>
            <a:r>
              <a:rPr lang="de-DE" dirty="0" err="1"/>
              <a:t>whom</a:t>
            </a:r>
            <a:r>
              <a:rPr lang="de-DE" dirty="0"/>
              <a:t> </a:t>
            </a:r>
            <a:r>
              <a:rPr lang="de-DE" dirty="0" err="1"/>
              <a:t>the</a:t>
            </a:r>
            <a:r>
              <a:rPr lang="de-DE" dirty="0"/>
              <a:t> </a:t>
            </a:r>
            <a:r>
              <a:rPr lang="de-DE" dirty="0" err="1"/>
              <a:t>works</a:t>
            </a:r>
            <a:r>
              <a:rPr lang="de-DE" dirty="0"/>
              <a:t> </a:t>
            </a:r>
            <a:r>
              <a:rPr lang="de-DE" dirty="0" err="1"/>
              <a:t>of</a:t>
            </a:r>
            <a:r>
              <a:rPr lang="de-DE" dirty="0"/>
              <a:t> </a:t>
            </a:r>
            <a:r>
              <a:rPr lang="de-DE" dirty="0" err="1"/>
              <a:t>the</a:t>
            </a:r>
            <a:r>
              <a:rPr lang="de-DE" dirty="0"/>
              <a:t> </a:t>
            </a:r>
            <a:r>
              <a:rPr lang="de-DE" dirty="0" err="1"/>
              <a:t>inside</a:t>
            </a:r>
            <a:r>
              <a:rPr lang="de-DE" dirty="0"/>
              <a:t> </a:t>
            </a:r>
            <a:r>
              <a:rPr lang="de-DE" dirty="0" err="1"/>
              <a:t>are</a:t>
            </a:r>
            <a:r>
              <a:rPr lang="de-DE" dirty="0"/>
              <a:t> </a:t>
            </a:r>
            <a:r>
              <a:rPr lang="de-DE" dirty="0" err="1"/>
              <a:t>hidden</a:t>
            </a:r>
            <a:r>
              <a:rPr lang="de-DE" dirty="0"/>
              <a:t>. Analog </a:t>
            </a:r>
            <a:r>
              <a:rPr lang="de-DE" dirty="0" err="1"/>
              <a:t>to</a:t>
            </a:r>
            <a:r>
              <a:rPr lang="de-DE" dirty="0"/>
              <a:t> </a:t>
            </a:r>
            <a:r>
              <a:rPr lang="de-DE" dirty="0" err="1"/>
              <a:t>the</a:t>
            </a:r>
            <a:r>
              <a:rPr lang="de-DE" dirty="0"/>
              <a:t> </a:t>
            </a:r>
            <a:r>
              <a:rPr lang="de-DE" dirty="0" err="1"/>
              <a:t>inside</a:t>
            </a:r>
            <a:r>
              <a:rPr lang="de-DE" dirty="0"/>
              <a:t>-outside </a:t>
            </a:r>
            <a:r>
              <a:rPr lang="de-DE" dirty="0" err="1"/>
              <a:t>asymmetry</a:t>
            </a:r>
            <a:r>
              <a:rPr lang="de-DE" dirty="0"/>
              <a:t> </a:t>
            </a:r>
            <a:r>
              <a:rPr lang="de-DE" dirty="0" err="1"/>
              <a:t>exists</a:t>
            </a:r>
            <a:r>
              <a:rPr lang="de-DE" dirty="0"/>
              <a:t> a </a:t>
            </a:r>
            <a:r>
              <a:rPr lang="de-DE" dirty="0" err="1"/>
              <a:t>left-right</a:t>
            </a:r>
            <a:r>
              <a:rPr lang="de-DE" dirty="0"/>
              <a:t> </a:t>
            </a:r>
            <a:r>
              <a:rPr lang="de-DE" dirty="0" err="1"/>
              <a:t>asymmetry</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16</a:t>
            </a:fld>
            <a:endParaRPr lang="de-DE"/>
          </a:p>
        </p:txBody>
      </p:sp>
    </p:spTree>
    <p:extLst>
      <p:ext uri="{BB962C8B-B14F-4D97-AF65-F5344CB8AC3E}">
        <p14:creationId xmlns:p14="http://schemas.microsoft.com/office/powerpoint/2010/main" val="338263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On </a:t>
            </a:r>
            <a:r>
              <a:rPr lang="de-DE" dirty="0" err="1"/>
              <a:t>the</a:t>
            </a:r>
            <a:r>
              <a:rPr lang="de-DE" dirty="0"/>
              <a:t> </a:t>
            </a:r>
            <a:r>
              <a:rPr lang="de-DE" dirty="0" err="1"/>
              <a:t>left</a:t>
            </a:r>
            <a:r>
              <a:rPr lang="de-DE" dirty="0"/>
              <a:t> </a:t>
            </a:r>
            <a:r>
              <a:rPr lang="de-DE" dirty="0" err="1"/>
              <a:t>side</a:t>
            </a:r>
            <a:r>
              <a:rPr lang="de-DE" dirty="0"/>
              <a:t> </a:t>
            </a:r>
            <a:r>
              <a:rPr lang="de-DE" dirty="0" err="1"/>
              <a:t>we</a:t>
            </a:r>
            <a:r>
              <a:rPr lang="de-DE" dirty="0"/>
              <a:t> </a:t>
            </a:r>
            <a:r>
              <a:rPr lang="de-DE" dirty="0" err="1"/>
              <a:t>have</a:t>
            </a:r>
            <a:r>
              <a:rPr lang="de-DE" dirty="0"/>
              <a:t> </a:t>
            </a:r>
            <a:r>
              <a:rPr lang="de-DE" dirty="0" err="1"/>
              <a:t>the</a:t>
            </a:r>
            <a:r>
              <a:rPr lang="de-DE" dirty="0"/>
              <a:t> so </a:t>
            </a:r>
            <a:r>
              <a:rPr lang="de-DE" dirty="0" err="1"/>
              <a:t>called</a:t>
            </a:r>
            <a:r>
              <a:rPr lang="de-DE" dirty="0"/>
              <a:t> </a:t>
            </a:r>
            <a:r>
              <a:rPr lang="de-DE" dirty="0" err="1"/>
              <a:t>Driving</a:t>
            </a:r>
            <a:r>
              <a:rPr lang="de-DE" dirty="0"/>
              <a:t> </a:t>
            </a:r>
            <a:r>
              <a:rPr lang="de-DE" dirty="0" err="1"/>
              <a:t>side</a:t>
            </a:r>
            <a:r>
              <a:rPr lang="de-DE" dirty="0"/>
              <a:t>. This </a:t>
            </a:r>
            <a:r>
              <a:rPr lang="de-DE" dirty="0" err="1"/>
              <a:t>is</a:t>
            </a:r>
            <a:r>
              <a:rPr lang="de-DE" dirty="0"/>
              <a:t> </a:t>
            </a:r>
            <a:r>
              <a:rPr lang="de-DE" dirty="0" err="1"/>
              <a:t>the</a:t>
            </a:r>
            <a:r>
              <a:rPr lang="de-DE" dirty="0"/>
              <a:t> </a:t>
            </a:r>
            <a:r>
              <a:rPr lang="de-DE" dirty="0" err="1"/>
              <a:t>side</a:t>
            </a:r>
            <a:r>
              <a:rPr lang="de-DE" dirty="0"/>
              <a:t> </a:t>
            </a:r>
            <a:r>
              <a:rPr lang="de-DE" dirty="0" err="1"/>
              <a:t>responsible</a:t>
            </a:r>
            <a:r>
              <a:rPr lang="de-DE" dirty="0"/>
              <a:t> </a:t>
            </a:r>
            <a:r>
              <a:rPr lang="de-DE" dirty="0" err="1"/>
              <a:t>for</a:t>
            </a:r>
            <a:r>
              <a:rPr lang="de-DE" dirty="0"/>
              <a:t> </a:t>
            </a:r>
            <a:r>
              <a:rPr lang="de-DE" dirty="0" err="1"/>
              <a:t>the</a:t>
            </a:r>
            <a:r>
              <a:rPr lang="de-DE" dirty="0"/>
              <a:t> </a:t>
            </a:r>
            <a:r>
              <a:rPr lang="de-DE" dirty="0" err="1"/>
              <a:t>application</a:t>
            </a:r>
            <a:r>
              <a:rPr lang="de-DE" dirty="0"/>
              <a:t> </a:t>
            </a:r>
            <a:r>
              <a:rPr lang="de-DE" dirty="0" err="1"/>
              <a:t>to</a:t>
            </a:r>
            <a:r>
              <a:rPr lang="de-DE" dirty="0"/>
              <a:t> </a:t>
            </a:r>
            <a:r>
              <a:rPr lang="de-DE" dirty="0" err="1"/>
              <a:t>act</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17</a:t>
            </a:fld>
            <a:endParaRPr lang="de-DE"/>
          </a:p>
        </p:txBody>
      </p:sp>
    </p:spTree>
    <p:extLst>
      <p:ext uri="{BB962C8B-B14F-4D97-AF65-F5344CB8AC3E}">
        <p14:creationId xmlns:p14="http://schemas.microsoft.com/office/powerpoint/2010/main" val="2710622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 </a:t>
            </a:r>
            <a:r>
              <a:rPr lang="de-DE" dirty="0" err="1"/>
              <a:t>is</a:t>
            </a:r>
            <a:r>
              <a:rPr lang="de-DE" dirty="0"/>
              <a:t> </a:t>
            </a:r>
            <a:r>
              <a:rPr lang="de-DE" dirty="0" err="1"/>
              <a:t>the</a:t>
            </a:r>
            <a:r>
              <a:rPr lang="de-DE" dirty="0"/>
              <a:t> </a:t>
            </a:r>
            <a:r>
              <a:rPr lang="de-DE" dirty="0" err="1"/>
              <a:t>side</a:t>
            </a:r>
            <a:r>
              <a:rPr lang="de-DE" dirty="0"/>
              <a:t> </a:t>
            </a:r>
            <a:r>
              <a:rPr lang="de-DE" dirty="0" err="1"/>
              <a:t>containing</a:t>
            </a:r>
            <a:r>
              <a:rPr lang="de-DE" dirty="0"/>
              <a:t> </a:t>
            </a:r>
            <a:r>
              <a:rPr lang="de-DE" dirty="0" err="1"/>
              <a:t>the</a:t>
            </a:r>
            <a:r>
              <a:rPr lang="de-DE" dirty="0"/>
              <a:t> User Interface</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18</a:t>
            </a:fld>
            <a:endParaRPr lang="de-DE"/>
          </a:p>
        </p:txBody>
      </p:sp>
    </p:spTree>
    <p:extLst>
      <p:ext uri="{BB962C8B-B14F-4D97-AF65-F5344CB8AC3E}">
        <p14:creationId xmlns:p14="http://schemas.microsoft.com/office/powerpoint/2010/main" val="1680652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With </a:t>
            </a:r>
            <a:r>
              <a:rPr lang="de-DE" dirty="0" err="1"/>
              <a:t>user</a:t>
            </a:r>
            <a:r>
              <a:rPr lang="de-DE" dirty="0"/>
              <a:t> </a:t>
            </a:r>
            <a:r>
              <a:rPr lang="de-DE" dirty="0" err="1"/>
              <a:t>input</a:t>
            </a:r>
            <a:r>
              <a:rPr lang="de-DE" dirty="0"/>
              <a:t>, an API </a:t>
            </a:r>
            <a:r>
              <a:rPr lang="de-DE" dirty="0" err="1"/>
              <a:t>call</a:t>
            </a:r>
            <a:r>
              <a:rPr lang="de-DE" dirty="0"/>
              <a:t> </a:t>
            </a:r>
            <a:r>
              <a:rPr lang="de-DE" dirty="0" err="1"/>
              <a:t>from</a:t>
            </a:r>
            <a:r>
              <a:rPr lang="de-DE" dirty="0"/>
              <a:t> </a:t>
            </a:r>
            <a:r>
              <a:rPr lang="de-DE" dirty="0" err="1"/>
              <a:t>another</a:t>
            </a:r>
            <a:r>
              <a:rPr lang="de-DE" dirty="0"/>
              <a:t> </a:t>
            </a:r>
            <a:r>
              <a:rPr lang="de-DE" dirty="0" err="1"/>
              <a:t>application</a:t>
            </a:r>
            <a:r>
              <a:rPr lang="de-DE" dirty="0"/>
              <a:t> </a:t>
            </a:r>
            <a:r>
              <a:rPr lang="de-DE" dirty="0" err="1"/>
              <a:t>we</a:t>
            </a:r>
            <a:r>
              <a:rPr lang="de-DE" dirty="0"/>
              <a:t> </a:t>
            </a:r>
            <a:r>
              <a:rPr lang="de-DE" dirty="0" err="1"/>
              <a:t>can</a:t>
            </a:r>
            <a:r>
              <a:rPr lang="de-DE" dirty="0"/>
              <a:t> </a:t>
            </a:r>
            <a:r>
              <a:rPr lang="de-DE" dirty="0" err="1"/>
              <a:t>make</a:t>
            </a:r>
            <a:r>
              <a:rPr lang="de-DE" dirty="0"/>
              <a:t> </a:t>
            </a:r>
            <a:r>
              <a:rPr lang="de-DE" dirty="0" err="1"/>
              <a:t>the</a:t>
            </a:r>
            <a:r>
              <a:rPr lang="de-DE" dirty="0"/>
              <a:t> </a:t>
            </a:r>
            <a:r>
              <a:rPr lang="de-DE" dirty="0" err="1"/>
              <a:t>application</a:t>
            </a:r>
            <a:r>
              <a:rPr lang="de-DE" dirty="0"/>
              <a:t> do </a:t>
            </a:r>
            <a:r>
              <a:rPr lang="de-DE" dirty="0" err="1"/>
              <a:t>something</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19</a:t>
            </a:fld>
            <a:endParaRPr lang="de-DE"/>
          </a:p>
        </p:txBody>
      </p:sp>
    </p:spTree>
    <p:extLst>
      <p:ext uri="{BB962C8B-B14F-4D97-AF65-F5344CB8AC3E}">
        <p14:creationId xmlns:p14="http://schemas.microsoft.com/office/powerpoint/2010/main" val="305450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 </a:t>
            </a:r>
            <a:r>
              <a:rPr lang="de-DE" dirty="0" err="1"/>
              <a:t>talk</a:t>
            </a:r>
            <a:r>
              <a:rPr lang="de-DE" dirty="0"/>
              <a:t> will </a:t>
            </a:r>
            <a:r>
              <a:rPr lang="de-DE" dirty="0" err="1"/>
              <a:t>cover</a:t>
            </a:r>
            <a:r>
              <a:rPr lang="de-DE" dirty="0"/>
              <a:t> a </a:t>
            </a:r>
            <a:r>
              <a:rPr lang="de-DE" dirty="0" err="1"/>
              <a:t>few</a:t>
            </a:r>
            <a:r>
              <a:rPr lang="de-DE" dirty="0"/>
              <a:t> </a:t>
            </a:r>
            <a:r>
              <a:rPr lang="de-DE" dirty="0" err="1"/>
              <a:t>points</a:t>
            </a:r>
            <a:r>
              <a:rPr lang="de-DE" dirty="0"/>
              <a:t> </a:t>
            </a:r>
            <a:r>
              <a:rPr lang="de-DE" dirty="0" err="1"/>
              <a:t>about</a:t>
            </a:r>
            <a:r>
              <a:rPr lang="de-DE" dirty="0"/>
              <a:t> hexagonal </a:t>
            </a:r>
            <a:r>
              <a:rPr lang="de-DE" dirty="0" err="1"/>
              <a:t>architecture</a:t>
            </a:r>
            <a:r>
              <a:rPr lang="de-DE" dirty="0"/>
              <a:t>: </a:t>
            </a:r>
            <a:r>
              <a:rPr lang="de-DE" dirty="0" err="1"/>
              <a:t>How</a:t>
            </a:r>
            <a:r>
              <a:rPr lang="de-DE" dirty="0"/>
              <a:t> </a:t>
            </a:r>
            <a:r>
              <a:rPr lang="de-DE" dirty="0" err="1"/>
              <a:t>it</a:t>
            </a:r>
            <a:r>
              <a:rPr lang="de-DE" dirty="0"/>
              <a:t> </a:t>
            </a:r>
            <a:r>
              <a:rPr lang="de-DE" dirty="0" err="1"/>
              <a:t>came</a:t>
            </a:r>
            <a:r>
              <a:rPr lang="de-DE" dirty="0"/>
              <a:t> </a:t>
            </a:r>
            <a:r>
              <a:rPr lang="de-DE" dirty="0" err="1"/>
              <a:t>to</a:t>
            </a:r>
            <a:r>
              <a:rPr lang="de-DE" dirty="0"/>
              <a:t> </a:t>
            </a:r>
            <a:r>
              <a:rPr lang="de-DE" dirty="0" err="1"/>
              <a:t>be</a:t>
            </a:r>
            <a:r>
              <a:rPr lang="de-DE" dirty="0"/>
              <a:t>, </a:t>
            </a:r>
            <a:r>
              <a:rPr lang="de-DE" dirty="0" err="1"/>
              <a:t>it‘s</a:t>
            </a:r>
            <a:r>
              <a:rPr lang="de-DE" dirty="0"/>
              <a:t> </a:t>
            </a:r>
            <a:r>
              <a:rPr lang="de-DE" dirty="0" err="1"/>
              <a:t>core</a:t>
            </a:r>
            <a:r>
              <a:rPr lang="de-DE" dirty="0"/>
              <a:t> </a:t>
            </a:r>
            <a:r>
              <a:rPr lang="de-DE" dirty="0" err="1"/>
              <a:t>concepts</a:t>
            </a:r>
            <a:r>
              <a:rPr lang="de-DE" dirty="0"/>
              <a:t>, Pro and Contra, </a:t>
            </a:r>
            <a:r>
              <a:rPr lang="de-DE" dirty="0" err="1"/>
              <a:t>How</a:t>
            </a:r>
            <a:r>
              <a:rPr lang="de-DE" dirty="0"/>
              <a:t> </a:t>
            </a:r>
            <a:r>
              <a:rPr lang="de-DE" dirty="0" err="1"/>
              <a:t>to</a:t>
            </a:r>
            <a:r>
              <a:rPr lang="de-DE" dirty="0"/>
              <a:t> </a:t>
            </a:r>
            <a:r>
              <a:rPr lang="de-DE" dirty="0" err="1"/>
              <a:t>implement</a:t>
            </a:r>
            <a:r>
              <a:rPr lang="de-DE" dirty="0"/>
              <a:t> </a:t>
            </a:r>
            <a:r>
              <a:rPr lang="de-DE" dirty="0" err="1"/>
              <a:t>it</a:t>
            </a:r>
            <a:r>
              <a:rPr lang="de-DE" dirty="0"/>
              <a:t> </a:t>
            </a:r>
            <a:r>
              <a:rPr lang="de-DE" dirty="0" err="1"/>
              <a:t>into</a:t>
            </a:r>
            <a:r>
              <a:rPr lang="de-DE" dirty="0"/>
              <a:t> </a:t>
            </a:r>
            <a:r>
              <a:rPr lang="de-DE" dirty="0" err="1"/>
              <a:t>existing</a:t>
            </a:r>
            <a:r>
              <a:rPr lang="de-DE" dirty="0"/>
              <a:t> </a:t>
            </a:r>
            <a:r>
              <a:rPr lang="de-DE" dirty="0" err="1"/>
              <a:t>projects</a:t>
            </a:r>
            <a:r>
              <a:rPr lang="de-DE" dirty="0"/>
              <a:t> and </a:t>
            </a:r>
            <a:r>
              <a:rPr lang="de-DE" dirty="0" err="1"/>
              <a:t>finally</a:t>
            </a:r>
            <a:r>
              <a:rPr lang="de-DE" dirty="0"/>
              <a:t> a Code </a:t>
            </a:r>
            <a:r>
              <a:rPr lang="de-DE" dirty="0" err="1"/>
              <a:t>example</a:t>
            </a:r>
            <a:r>
              <a:rPr lang="de-DE" dirty="0"/>
              <a:t>, </a:t>
            </a:r>
            <a:r>
              <a:rPr lang="de-DE" dirty="0" err="1"/>
              <a:t>shown</a:t>
            </a:r>
            <a:r>
              <a:rPr lang="de-DE" dirty="0"/>
              <a:t> </a:t>
            </a:r>
            <a:r>
              <a:rPr lang="de-DE" dirty="0" err="1"/>
              <a:t>by</a:t>
            </a:r>
            <a:r>
              <a:rPr lang="de-DE" dirty="0"/>
              <a:t> Samuel </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2</a:t>
            </a:fld>
            <a:endParaRPr lang="de-DE"/>
          </a:p>
        </p:txBody>
      </p:sp>
    </p:spTree>
    <p:extLst>
      <p:ext uri="{BB962C8B-B14F-4D97-AF65-F5344CB8AC3E}">
        <p14:creationId xmlns:p14="http://schemas.microsoft.com/office/powerpoint/2010/main" val="1282056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On </a:t>
            </a:r>
            <a:r>
              <a:rPr lang="de-DE" dirty="0" err="1"/>
              <a:t>the</a:t>
            </a:r>
            <a:r>
              <a:rPr lang="de-DE" dirty="0"/>
              <a:t> </a:t>
            </a:r>
            <a:r>
              <a:rPr lang="de-DE" dirty="0" err="1"/>
              <a:t>right</a:t>
            </a:r>
            <a:r>
              <a:rPr lang="de-DE" dirty="0"/>
              <a:t> </a:t>
            </a:r>
            <a:r>
              <a:rPr lang="de-DE" dirty="0" err="1"/>
              <a:t>side</a:t>
            </a:r>
            <a:r>
              <a:rPr lang="de-DE" dirty="0"/>
              <a:t> </a:t>
            </a:r>
            <a:r>
              <a:rPr lang="de-DE" dirty="0" err="1"/>
              <a:t>is</a:t>
            </a:r>
            <a:r>
              <a:rPr lang="de-DE" dirty="0"/>
              <a:t> </a:t>
            </a:r>
            <a:r>
              <a:rPr lang="de-DE" dirty="0" err="1"/>
              <a:t>the</a:t>
            </a:r>
            <a:r>
              <a:rPr lang="de-DE" dirty="0"/>
              <a:t> </a:t>
            </a:r>
            <a:r>
              <a:rPr lang="de-DE" dirty="0" err="1"/>
              <a:t>driven</a:t>
            </a:r>
            <a:r>
              <a:rPr lang="de-DE" dirty="0"/>
              <a:t> </a:t>
            </a:r>
            <a:r>
              <a:rPr lang="de-DE" dirty="0" err="1"/>
              <a:t>side</a:t>
            </a:r>
            <a:r>
              <a:rPr lang="de-DE" dirty="0"/>
              <a:t>. This </a:t>
            </a:r>
            <a:r>
              <a:rPr lang="de-DE" dirty="0" err="1"/>
              <a:t>side</a:t>
            </a:r>
            <a:r>
              <a:rPr lang="de-DE" dirty="0"/>
              <a:t> </a:t>
            </a:r>
            <a:r>
              <a:rPr lang="de-DE" dirty="0" err="1"/>
              <a:t>reacts</a:t>
            </a:r>
            <a:r>
              <a:rPr lang="de-DE" dirty="0"/>
              <a:t> </a:t>
            </a:r>
            <a:r>
              <a:rPr lang="de-DE" dirty="0" err="1"/>
              <a:t>when</a:t>
            </a:r>
            <a:r>
              <a:rPr lang="de-DE" dirty="0"/>
              <a:t> </a:t>
            </a:r>
            <a:r>
              <a:rPr lang="de-DE" dirty="0" err="1"/>
              <a:t>triggered</a:t>
            </a:r>
            <a:r>
              <a:rPr lang="de-DE" dirty="0"/>
              <a:t> </a:t>
            </a:r>
            <a:r>
              <a:rPr lang="de-DE" dirty="0" err="1"/>
              <a:t>by</a:t>
            </a:r>
            <a:r>
              <a:rPr lang="de-DE" dirty="0"/>
              <a:t> </a:t>
            </a:r>
            <a:r>
              <a:rPr lang="de-DE" dirty="0" err="1"/>
              <a:t>the</a:t>
            </a:r>
            <a:r>
              <a:rPr lang="de-DE" dirty="0"/>
              <a:t> </a:t>
            </a:r>
            <a:r>
              <a:rPr lang="de-DE" dirty="0" err="1"/>
              <a:t>application</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20</a:t>
            </a:fld>
            <a:endParaRPr lang="de-DE"/>
          </a:p>
        </p:txBody>
      </p:sp>
    </p:spTree>
    <p:extLst>
      <p:ext uri="{BB962C8B-B14F-4D97-AF65-F5344CB8AC3E}">
        <p14:creationId xmlns:p14="http://schemas.microsoft.com/office/powerpoint/2010/main" val="3636701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 </a:t>
            </a:r>
            <a:r>
              <a:rPr lang="de-DE" dirty="0" err="1"/>
              <a:t>is</a:t>
            </a:r>
            <a:r>
              <a:rPr lang="de-DE" dirty="0"/>
              <a:t> </a:t>
            </a:r>
            <a:r>
              <a:rPr lang="de-DE" dirty="0" err="1"/>
              <a:t>the</a:t>
            </a:r>
            <a:r>
              <a:rPr lang="de-DE" dirty="0"/>
              <a:t> </a:t>
            </a:r>
            <a:r>
              <a:rPr lang="de-DE" dirty="0" err="1"/>
              <a:t>side</a:t>
            </a:r>
            <a:r>
              <a:rPr lang="de-DE" dirty="0"/>
              <a:t> </a:t>
            </a:r>
            <a:r>
              <a:rPr lang="de-DE" dirty="0" err="1"/>
              <a:t>where</a:t>
            </a:r>
            <a:r>
              <a:rPr lang="de-DE" dirty="0"/>
              <a:t> </a:t>
            </a:r>
            <a:r>
              <a:rPr lang="de-DE" dirty="0" err="1"/>
              <a:t>we</a:t>
            </a:r>
            <a:r>
              <a:rPr lang="de-DE" dirty="0"/>
              <a:t> find all </a:t>
            </a:r>
            <a:r>
              <a:rPr lang="de-DE" dirty="0" err="1"/>
              <a:t>our</a:t>
            </a:r>
            <a:r>
              <a:rPr lang="de-DE" dirty="0"/>
              <a:t> </a:t>
            </a:r>
            <a:r>
              <a:rPr lang="de-DE" dirty="0" err="1"/>
              <a:t>infrastructure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21</a:t>
            </a:fld>
            <a:endParaRPr lang="de-DE"/>
          </a:p>
        </p:txBody>
      </p:sp>
    </p:spTree>
    <p:extLst>
      <p:ext uri="{BB962C8B-B14F-4D97-AF65-F5344CB8AC3E}">
        <p14:creationId xmlns:p14="http://schemas.microsoft.com/office/powerpoint/2010/main" val="3599267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And </a:t>
            </a:r>
            <a:r>
              <a:rPr lang="de-DE" dirty="0" err="1"/>
              <a:t>has</a:t>
            </a:r>
            <a:r>
              <a:rPr lang="de-DE" dirty="0"/>
              <a:t> </a:t>
            </a:r>
            <a:r>
              <a:rPr lang="de-DE" dirty="0" err="1"/>
              <a:t>access</a:t>
            </a:r>
            <a:r>
              <a:rPr lang="de-DE" dirty="0"/>
              <a:t> </a:t>
            </a:r>
            <a:r>
              <a:rPr lang="de-DE" dirty="0" err="1"/>
              <a:t>to</a:t>
            </a:r>
            <a:r>
              <a:rPr lang="de-DE" dirty="0"/>
              <a:t> </a:t>
            </a:r>
            <a:r>
              <a:rPr lang="de-DE" dirty="0" err="1"/>
              <a:t>databases</a:t>
            </a:r>
            <a:r>
              <a:rPr lang="de-DE" dirty="0"/>
              <a:t>, </a:t>
            </a:r>
            <a:r>
              <a:rPr lang="de-DE" dirty="0" err="1"/>
              <a:t>files</a:t>
            </a:r>
            <a:r>
              <a:rPr lang="de-DE" dirty="0"/>
              <a:t>, </a:t>
            </a:r>
            <a:r>
              <a:rPr lang="de-DE" dirty="0" err="1"/>
              <a:t>ecc</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The </a:t>
            </a:r>
            <a:r>
              <a:rPr lang="de-DE" dirty="0" err="1"/>
              <a:t>application</a:t>
            </a:r>
            <a:r>
              <a:rPr lang="de-DE" dirty="0"/>
              <a:t> </a:t>
            </a:r>
            <a:r>
              <a:rPr lang="de-DE" dirty="0" err="1"/>
              <a:t>itself</a:t>
            </a:r>
            <a:r>
              <a:rPr lang="de-DE" dirty="0"/>
              <a:t> </a:t>
            </a:r>
            <a:r>
              <a:rPr lang="de-DE" dirty="0" err="1"/>
              <a:t>wants</a:t>
            </a:r>
            <a:r>
              <a:rPr lang="de-DE" dirty="0"/>
              <a:t> </a:t>
            </a:r>
            <a:r>
              <a:rPr lang="de-DE" dirty="0" err="1"/>
              <a:t>to</a:t>
            </a:r>
            <a:r>
              <a:rPr lang="de-DE" dirty="0"/>
              <a:t> </a:t>
            </a:r>
            <a:r>
              <a:rPr lang="de-DE" dirty="0" err="1"/>
              <a:t>be</a:t>
            </a:r>
            <a:r>
              <a:rPr lang="de-DE" dirty="0"/>
              <a:t> </a:t>
            </a:r>
            <a:r>
              <a:rPr lang="de-DE" dirty="0" err="1"/>
              <a:t>agnostic</a:t>
            </a:r>
            <a:r>
              <a:rPr lang="de-DE" dirty="0"/>
              <a:t> </a:t>
            </a:r>
            <a:r>
              <a:rPr lang="de-DE" dirty="0" err="1"/>
              <a:t>to</a:t>
            </a:r>
            <a:r>
              <a:rPr lang="de-DE" dirty="0"/>
              <a:t> </a:t>
            </a:r>
            <a:r>
              <a:rPr lang="de-DE" dirty="0" err="1"/>
              <a:t>these</a:t>
            </a:r>
            <a:r>
              <a:rPr lang="de-DE" dirty="0"/>
              <a:t> external </a:t>
            </a:r>
            <a:r>
              <a:rPr lang="de-DE" dirty="0" err="1"/>
              <a:t>actors</a:t>
            </a:r>
            <a:r>
              <a:rPr lang="de-DE" dirty="0"/>
              <a:t> and </a:t>
            </a:r>
            <a:r>
              <a:rPr lang="de-DE" dirty="0" err="1"/>
              <a:t>is</a:t>
            </a:r>
            <a:r>
              <a:rPr lang="de-DE" dirty="0"/>
              <a:t> not </a:t>
            </a:r>
            <a:r>
              <a:rPr lang="de-DE" dirty="0" err="1"/>
              <a:t>concerned</a:t>
            </a:r>
            <a:r>
              <a:rPr lang="de-DE" dirty="0"/>
              <a:t> </a:t>
            </a:r>
            <a:r>
              <a:rPr lang="de-DE" dirty="0" err="1"/>
              <a:t>from</a:t>
            </a:r>
            <a:r>
              <a:rPr lang="de-DE" dirty="0"/>
              <a:t> </a:t>
            </a:r>
            <a:r>
              <a:rPr lang="de-DE" dirty="0" err="1"/>
              <a:t>who</a:t>
            </a:r>
            <a:r>
              <a:rPr lang="de-DE" dirty="0"/>
              <a:t> </a:t>
            </a:r>
            <a:r>
              <a:rPr lang="de-DE" dirty="0" err="1"/>
              <a:t>it</a:t>
            </a:r>
            <a:r>
              <a:rPr lang="de-DE" dirty="0"/>
              <a:t> </a:t>
            </a:r>
            <a:r>
              <a:rPr lang="de-DE" dirty="0" err="1"/>
              <a:t>gets</a:t>
            </a:r>
            <a:r>
              <a:rPr lang="de-DE" dirty="0"/>
              <a:t> a </a:t>
            </a:r>
            <a:r>
              <a:rPr lang="de-DE" dirty="0" err="1"/>
              <a:t>request</a:t>
            </a:r>
            <a:r>
              <a:rPr lang="de-DE" dirty="0"/>
              <a:t> </a:t>
            </a:r>
            <a:r>
              <a:rPr lang="de-DE" dirty="0" err="1"/>
              <a:t>or</a:t>
            </a:r>
            <a:r>
              <a:rPr lang="de-DE" dirty="0"/>
              <a:t> </a:t>
            </a:r>
            <a:r>
              <a:rPr lang="de-DE" dirty="0" err="1"/>
              <a:t>how</a:t>
            </a:r>
            <a:r>
              <a:rPr lang="de-DE" dirty="0"/>
              <a:t> </a:t>
            </a:r>
            <a:r>
              <a:rPr lang="de-DE" dirty="0" err="1"/>
              <a:t>the</a:t>
            </a:r>
            <a:r>
              <a:rPr lang="de-DE" dirty="0"/>
              <a:t> </a:t>
            </a:r>
            <a:r>
              <a:rPr lang="de-DE" dirty="0" err="1"/>
              <a:t>data</a:t>
            </a:r>
            <a:r>
              <a:rPr lang="de-DE" dirty="0"/>
              <a:t> </a:t>
            </a:r>
            <a:r>
              <a:rPr lang="de-DE" dirty="0" err="1"/>
              <a:t>is</a:t>
            </a:r>
            <a:r>
              <a:rPr lang="de-DE" dirty="0"/>
              <a:t> </a:t>
            </a:r>
            <a:r>
              <a:rPr lang="de-DE" dirty="0" err="1"/>
              <a:t>fetched</a:t>
            </a:r>
            <a:r>
              <a:rPr lang="de-DE" dirty="0"/>
              <a:t> </a:t>
            </a:r>
            <a:r>
              <a:rPr lang="de-DE" dirty="0" err="1"/>
              <a:t>or</a:t>
            </a:r>
            <a:r>
              <a:rPr lang="de-DE" dirty="0"/>
              <a:t> </a:t>
            </a:r>
            <a:r>
              <a:rPr lang="de-DE" dirty="0" err="1"/>
              <a:t>stored</a:t>
            </a:r>
            <a:r>
              <a:rPr lang="de-DE" dirty="0"/>
              <a:t>. But </a:t>
            </a:r>
            <a:r>
              <a:rPr lang="de-DE" dirty="0" err="1"/>
              <a:t>we</a:t>
            </a:r>
            <a:r>
              <a:rPr lang="de-DE" dirty="0"/>
              <a:t> still </a:t>
            </a:r>
            <a:r>
              <a:rPr lang="de-DE" dirty="0" err="1"/>
              <a:t>need</a:t>
            </a:r>
            <a:r>
              <a:rPr lang="de-DE" dirty="0"/>
              <a:t> a </a:t>
            </a:r>
            <a:r>
              <a:rPr lang="de-DE" dirty="0" err="1"/>
              <a:t>way</a:t>
            </a:r>
            <a:r>
              <a:rPr lang="de-DE" dirty="0"/>
              <a:t> </a:t>
            </a:r>
            <a:r>
              <a:rPr lang="de-DE" dirty="0" err="1"/>
              <a:t>to</a:t>
            </a:r>
            <a:r>
              <a:rPr lang="de-DE" dirty="0"/>
              <a:t> </a:t>
            </a:r>
            <a:r>
              <a:rPr lang="de-DE" dirty="0" err="1"/>
              <a:t>communicate</a:t>
            </a:r>
            <a:r>
              <a:rPr lang="de-DE" dirty="0"/>
              <a:t> </a:t>
            </a:r>
            <a:r>
              <a:rPr lang="de-DE" dirty="0" err="1"/>
              <a:t>with</a:t>
            </a:r>
            <a:r>
              <a:rPr lang="de-DE" dirty="0"/>
              <a:t> </a:t>
            </a:r>
            <a:r>
              <a:rPr lang="de-DE" dirty="0" err="1"/>
              <a:t>the</a:t>
            </a:r>
            <a:r>
              <a:rPr lang="de-DE" dirty="0"/>
              <a:t> outside</a:t>
            </a:r>
          </a:p>
          <a:p>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22</a:t>
            </a:fld>
            <a:endParaRPr lang="de-DE"/>
          </a:p>
        </p:txBody>
      </p:sp>
    </p:spTree>
    <p:extLst>
      <p:ext uri="{BB962C8B-B14F-4D97-AF65-F5344CB8AC3E}">
        <p14:creationId xmlns:p14="http://schemas.microsoft.com/office/powerpoint/2010/main" val="1217749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 </a:t>
            </a:r>
            <a:r>
              <a:rPr lang="de-DE" dirty="0" err="1"/>
              <a:t>this</a:t>
            </a:r>
            <a:r>
              <a:rPr lang="de-DE" dirty="0"/>
              <a:t> </a:t>
            </a:r>
            <a:r>
              <a:rPr lang="de-DE" dirty="0" err="1"/>
              <a:t>communication</a:t>
            </a:r>
            <a:r>
              <a:rPr lang="de-DE" dirty="0"/>
              <a:t> </a:t>
            </a:r>
            <a:r>
              <a:rPr lang="de-DE" dirty="0" err="1"/>
              <a:t>is</a:t>
            </a:r>
            <a:r>
              <a:rPr lang="de-DE" dirty="0"/>
              <a:t> </a:t>
            </a:r>
            <a:r>
              <a:rPr lang="de-DE" dirty="0" err="1"/>
              <a:t>done</a:t>
            </a:r>
            <a:r>
              <a:rPr lang="de-DE" dirty="0"/>
              <a:t> via </a:t>
            </a:r>
            <a:r>
              <a:rPr lang="de-DE" dirty="0" err="1"/>
              <a:t>ports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23</a:t>
            </a:fld>
            <a:endParaRPr lang="de-DE"/>
          </a:p>
        </p:txBody>
      </p:sp>
    </p:spTree>
    <p:extLst>
      <p:ext uri="{BB962C8B-B14F-4D97-AF65-F5344CB8AC3E}">
        <p14:creationId xmlns:p14="http://schemas.microsoft.com/office/powerpoint/2010/main" val="2163135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a:t>
            </a:r>
            <a:r>
              <a:rPr lang="de-DE" dirty="0" err="1"/>
              <a:t>what</a:t>
            </a:r>
            <a:r>
              <a:rPr lang="de-DE" dirty="0"/>
              <a:t> </a:t>
            </a:r>
            <a:r>
              <a:rPr lang="de-DE" dirty="0" err="1"/>
              <a:t>are</a:t>
            </a:r>
            <a:r>
              <a:rPr lang="de-DE" dirty="0"/>
              <a:t> </a:t>
            </a:r>
            <a:r>
              <a:rPr lang="de-DE" dirty="0" err="1"/>
              <a:t>ports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24</a:t>
            </a:fld>
            <a:endParaRPr lang="de-DE"/>
          </a:p>
        </p:txBody>
      </p:sp>
    </p:spTree>
    <p:extLst>
      <p:ext uri="{BB962C8B-B14F-4D97-AF65-F5344CB8AC3E}">
        <p14:creationId xmlns:p14="http://schemas.microsoft.com/office/powerpoint/2010/main" val="2182838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a:t>
            </a:r>
            <a:r>
              <a:rPr lang="de-DE" dirty="0" err="1"/>
              <a:t>port</a:t>
            </a:r>
            <a:r>
              <a:rPr lang="de-DE" dirty="0"/>
              <a:t> </a:t>
            </a:r>
            <a:r>
              <a:rPr lang="de-DE" dirty="0" err="1"/>
              <a:t>is</a:t>
            </a:r>
            <a:r>
              <a:rPr lang="de-DE" dirty="0"/>
              <a:t> a </a:t>
            </a:r>
            <a:r>
              <a:rPr lang="de-DE" dirty="0" err="1"/>
              <a:t>technology-agnostic</a:t>
            </a:r>
            <a:r>
              <a:rPr lang="de-DE" dirty="0"/>
              <a:t> </a:t>
            </a:r>
            <a:r>
              <a:rPr lang="de-DE" dirty="0" err="1"/>
              <a:t>entrypoint</a:t>
            </a:r>
            <a:r>
              <a:rPr lang="de-DE" dirty="0"/>
              <a:t> </a:t>
            </a:r>
            <a:r>
              <a:rPr lang="de-DE" dirty="0" err="1"/>
              <a:t>into</a:t>
            </a:r>
            <a:r>
              <a:rPr lang="de-DE" dirty="0"/>
              <a:t> </a:t>
            </a:r>
            <a:r>
              <a:rPr lang="de-DE" dirty="0" err="1"/>
              <a:t>the</a:t>
            </a:r>
            <a:r>
              <a:rPr lang="de-DE" dirty="0"/>
              <a:t> </a:t>
            </a:r>
            <a:r>
              <a:rPr lang="de-DE" dirty="0" err="1"/>
              <a:t>application</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25</a:t>
            </a:fld>
            <a:endParaRPr lang="de-DE"/>
          </a:p>
        </p:txBody>
      </p:sp>
    </p:spTree>
    <p:extLst>
      <p:ext uri="{BB962C8B-B14F-4D97-AF65-F5344CB8AC3E}">
        <p14:creationId xmlns:p14="http://schemas.microsoft.com/office/powerpoint/2010/main" val="1731052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242424"/>
                </a:solidFill>
                <a:effectLst/>
                <a:highlight>
                  <a:srgbClr val="FFFFFF"/>
                </a:highlight>
                <a:latin typeface="source-serif-pro"/>
              </a:rPr>
              <a:t>it defines the interface on how outside foreign actors can communicate with the Application, regardless of who or what will implement said interface. </a:t>
            </a:r>
          </a:p>
          <a:p>
            <a:r>
              <a:rPr lang="en-US" b="0" i="0" dirty="0">
                <a:solidFill>
                  <a:srgbClr val="242424"/>
                </a:solidFill>
                <a:effectLst/>
                <a:highlight>
                  <a:srgbClr val="FFFFFF"/>
                </a:highlight>
                <a:latin typeface="source-serif-pro"/>
              </a:rPr>
              <a:t>Here on the left we see a </a:t>
            </a:r>
            <a:r>
              <a:rPr lang="en-US" b="0" i="0" dirty="0" err="1">
                <a:solidFill>
                  <a:srgbClr val="242424"/>
                </a:solidFill>
                <a:effectLst/>
                <a:highlight>
                  <a:srgbClr val="FFFFFF"/>
                </a:highlight>
                <a:latin typeface="source-serif-pro"/>
              </a:rPr>
              <a:t>swiss</a:t>
            </a:r>
            <a:r>
              <a:rPr lang="en-US" b="0" i="0" dirty="0">
                <a:solidFill>
                  <a:srgbClr val="242424"/>
                </a:solidFill>
                <a:effectLst/>
                <a:highlight>
                  <a:srgbClr val="FFFFFF"/>
                </a:highlight>
                <a:latin typeface="source-serif-pro"/>
              </a:rPr>
              <a:t> socket. And we see that it defines exactly the kind of plug that is needed to connect to it, without caring what device wants to plug in</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26</a:t>
            </a:fld>
            <a:endParaRPr lang="de-DE"/>
          </a:p>
        </p:txBody>
      </p:sp>
    </p:spTree>
    <p:extLst>
      <p:ext uri="{BB962C8B-B14F-4D97-AF65-F5344CB8AC3E}">
        <p14:creationId xmlns:p14="http://schemas.microsoft.com/office/powerpoint/2010/main" val="292615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t>
            </a:r>
            <a:r>
              <a:rPr lang="de-DE" dirty="0" err="1"/>
              <a:t>software</a:t>
            </a:r>
            <a:r>
              <a:rPr lang="de-DE" dirty="0"/>
              <a:t> </a:t>
            </a:r>
            <a:r>
              <a:rPr lang="de-DE" dirty="0" err="1"/>
              <a:t>terms</a:t>
            </a:r>
            <a:r>
              <a:rPr lang="de-DE" dirty="0"/>
              <a:t> </a:t>
            </a:r>
            <a:r>
              <a:rPr lang="de-DE" dirty="0" err="1"/>
              <a:t>this</a:t>
            </a:r>
            <a:r>
              <a:rPr lang="de-DE" dirty="0"/>
              <a:t> </a:t>
            </a:r>
            <a:r>
              <a:rPr lang="de-DE" dirty="0" err="1"/>
              <a:t>is</a:t>
            </a:r>
            <a:r>
              <a:rPr lang="de-DE" dirty="0"/>
              <a:t> </a:t>
            </a:r>
            <a:r>
              <a:rPr lang="de-DE" dirty="0" err="1"/>
              <a:t>called</a:t>
            </a:r>
            <a:r>
              <a:rPr lang="de-DE" dirty="0"/>
              <a:t> </a:t>
            </a:r>
            <a:r>
              <a:rPr lang="de-DE" dirty="0" err="1"/>
              <a:t>dependency</a:t>
            </a:r>
            <a:r>
              <a:rPr lang="de-DE" dirty="0"/>
              <a:t> </a:t>
            </a:r>
            <a:r>
              <a:rPr lang="de-DE" dirty="0" err="1"/>
              <a:t>inversion</a:t>
            </a:r>
            <a:r>
              <a:rPr lang="de-DE" dirty="0"/>
              <a:t> and </a:t>
            </a:r>
            <a:r>
              <a:rPr lang="de-DE" dirty="0" err="1"/>
              <a:t>is</a:t>
            </a:r>
            <a:r>
              <a:rPr lang="de-DE" dirty="0"/>
              <a:t> </a:t>
            </a:r>
            <a:r>
              <a:rPr lang="de-DE" dirty="0" err="1"/>
              <a:t>one</a:t>
            </a:r>
            <a:r>
              <a:rPr lang="de-DE" dirty="0"/>
              <a:t> </a:t>
            </a:r>
            <a:r>
              <a:rPr lang="de-DE" dirty="0" err="1"/>
              <a:t>of</a:t>
            </a:r>
            <a:r>
              <a:rPr lang="de-DE" dirty="0"/>
              <a:t> </a:t>
            </a:r>
            <a:r>
              <a:rPr lang="de-DE" dirty="0" err="1"/>
              <a:t>the</a:t>
            </a:r>
            <a:r>
              <a:rPr lang="de-DE" dirty="0"/>
              <a:t> SOLID </a:t>
            </a:r>
            <a:r>
              <a:rPr lang="de-DE" dirty="0" err="1"/>
              <a:t>principles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27</a:t>
            </a:fld>
            <a:endParaRPr lang="de-DE"/>
          </a:p>
        </p:txBody>
      </p:sp>
    </p:spTree>
    <p:extLst>
      <p:ext uri="{BB962C8B-B14F-4D97-AF65-F5344CB8AC3E}">
        <p14:creationId xmlns:p14="http://schemas.microsoft.com/office/powerpoint/2010/main" val="920027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hexagonal </a:t>
            </a:r>
            <a:r>
              <a:rPr lang="de-DE" dirty="0" err="1"/>
              <a:t>architecture</a:t>
            </a:r>
            <a:r>
              <a:rPr lang="de-DE" dirty="0"/>
              <a:t> </a:t>
            </a:r>
            <a:r>
              <a:rPr lang="de-DE" dirty="0" err="1"/>
              <a:t>we</a:t>
            </a:r>
            <a:r>
              <a:rPr lang="de-DE" dirty="0"/>
              <a:t> </a:t>
            </a:r>
            <a:r>
              <a:rPr lang="de-DE" dirty="0" err="1"/>
              <a:t>differentiate</a:t>
            </a:r>
            <a:r>
              <a:rPr lang="de-DE" dirty="0"/>
              <a:t> </a:t>
            </a:r>
            <a:r>
              <a:rPr lang="de-DE" dirty="0" err="1"/>
              <a:t>between</a:t>
            </a:r>
            <a:r>
              <a:rPr lang="de-DE" dirty="0"/>
              <a:t> </a:t>
            </a:r>
            <a:r>
              <a:rPr lang="de-DE" dirty="0" err="1"/>
              <a:t>Driving</a:t>
            </a:r>
            <a:r>
              <a:rPr lang="de-DE" dirty="0"/>
              <a:t> Ports and Driven Ports </a:t>
            </a:r>
            <a:r>
              <a:rPr lang="de-DE" dirty="0" err="1"/>
              <a:t>depending</a:t>
            </a:r>
            <a:r>
              <a:rPr lang="de-DE" dirty="0"/>
              <a:t> on </a:t>
            </a:r>
            <a:r>
              <a:rPr lang="de-DE" dirty="0" err="1"/>
              <a:t>which</a:t>
            </a:r>
            <a:r>
              <a:rPr lang="de-DE" dirty="0"/>
              <a:t> </a:t>
            </a:r>
            <a:r>
              <a:rPr lang="de-DE" dirty="0" err="1"/>
              <a:t>side</a:t>
            </a:r>
            <a:r>
              <a:rPr lang="de-DE" dirty="0"/>
              <a:t> </a:t>
            </a:r>
            <a:r>
              <a:rPr lang="de-DE" dirty="0" err="1"/>
              <a:t>they</a:t>
            </a:r>
            <a:r>
              <a:rPr lang="de-DE" dirty="0"/>
              <a:t> </a:t>
            </a:r>
            <a:r>
              <a:rPr lang="de-DE" dirty="0" err="1"/>
              <a:t>are</a:t>
            </a:r>
            <a:r>
              <a:rPr lang="de-DE" dirty="0"/>
              <a:t> on</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28</a:t>
            </a:fld>
            <a:endParaRPr lang="de-DE"/>
          </a:p>
        </p:txBody>
      </p:sp>
    </p:spTree>
    <p:extLst>
      <p:ext uri="{BB962C8B-B14F-4D97-AF65-F5344CB8AC3E}">
        <p14:creationId xmlns:p14="http://schemas.microsoft.com/office/powerpoint/2010/main" val="2569493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Driving</a:t>
            </a:r>
            <a:r>
              <a:rPr lang="de-DE" dirty="0"/>
              <a:t> </a:t>
            </a:r>
            <a:r>
              <a:rPr lang="de-DE" dirty="0" err="1"/>
              <a:t>ports</a:t>
            </a:r>
            <a:r>
              <a:rPr lang="de-DE" dirty="0"/>
              <a:t>, </a:t>
            </a:r>
            <a:r>
              <a:rPr lang="de-DE" dirty="0" err="1"/>
              <a:t>the</a:t>
            </a:r>
            <a:r>
              <a:rPr lang="de-DE" dirty="0"/>
              <a:t> </a:t>
            </a:r>
            <a:r>
              <a:rPr lang="de-DE" dirty="0" err="1"/>
              <a:t>ports</a:t>
            </a:r>
            <a:r>
              <a:rPr lang="de-DE" dirty="0"/>
              <a:t> </a:t>
            </a:r>
            <a:r>
              <a:rPr lang="de-DE" dirty="0" err="1"/>
              <a:t>causing</a:t>
            </a:r>
            <a:r>
              <a:rPr lang="de-DE" dirty="0"/>
              <a:t> </a:t>
            </a:r>
            <a:r>
              <a:rPr lang="de-DE" dirty="0" err="1"/>
              <a:t>the</a:t>
            </a:r>
            <a:r>
              <a:rPr lang="de-DE" dirty="0"/>
              <a:t> </a:t>
            </a:r>
            <a:r>
              <a:rPr lang="de-DE" dirty="0" err="1"/>
              <a:t>application</a:t>
            </a:r>
            <a:r>
              <a:rPr lang="de-DE" dirty="0"/>
              <a:t> </a:t>
            </a:r>
            <a:r>
              <a:rPr lang="de-DE" dirty="0" err="1"/>
              <a:t>to</a:t>
            </a:r>
            <a:r>
              <a:rPr lang="de-DE" dirty="0"/>
              <a:t> </a:t>
            </a:r>
            <a:r>
              <a:rPr lang="de-DE" dirty="0" err="1"/>
              <a:t>act</a:t>
            </a:r>
            <a:r>
              <a:rPr lang="de-DE" dirty="0"/>
              <a:t>, </a:t>
            </a:r>
            <a:r>
              <a:rPr lang="de-DE" dirty="0" err="1"/>
              <a:t>need</a:t>
            </a:r>
            <a:r>
              <a:rPr lang="de-DE" dirty="0"/>
              <a:t> a </a:t>
            </a:r>
            <a:r>
              <a:rPr lang="de-DE" dirty="0" err="1"/>
              <a:t>special</a:t>
            </a:r>
            <a:r>
              <a:rPr lang="de-DE" dirty="0"/>
              <a:t> </a:t>
            </a:r>
            <a:r>
              <a:rPr lang="de-DE" dirty="0" err="1"/>
              <a:t>mention</a:t>
            </a:r>
            <a:r>
              <a:rPr lang="de-DE" dirty="0"/>
              <a:t> </a:t>
            </a:r>
            <a:r>
              <a:rPr lang="de-DE" dirty="0" err="1"/>
              <a:t>here</a:t>
            </a:r>
            <a:r>
              <a:rPr lang="de-DE" dirty="0"/>
              <a:t>. </a:t>
            </a:r>
            <a:r>
              <a:rPr lang="de-DE" dirty="0" err="1"/>
              <a:t>They</a:t>
            </a:r>
            <a:r>
              <a:rPr lang="de-DE" dirty="0"/>
              <a:t> </a:t>
            </a:r>
            <a:r>
              <a:rPr lang="de-DE" dirty="0" err="1"/>
              <a:t>are</a:t>
            </a:r>
            <a:r>
              <a:rPr lang="de-DE" dirty="0"/>
              <a:t> </a:t>
            </a:r>
            <a:r>
              <a:rPr lang="de-DE" dirty="0" err="1"/>
              <a:t>called</a:t>
            </a:r>
            <a:r>
              <a:rPr lang="de-DE" dirty="0"/>
              <a:t> </a:t>
            </a:r>
            <a:r>
              <a:rPr lang="de-DE" dirty="0" err="1"/>
              <a:t>UseCases</a:t>
            </a:r>
            <a:r>
              <a:rPr lang="de-DE" dirty="0"/>
              <a:t> and </a:t>
            </a:r>
            <a:r>
              <a:rPr lang="de-DE" dirty="0" err="1"/>
              <a:t>ideally</a:t>
            </a:r>
            <a:r>
              <a:rPr lang="de-DE" dirty="0"/>
              <a:t> </a:t>
            </a:r>
            <a:r>
              <a:rPr lang="de-DE" dirty="0" err="1"/>
              <a:t>have</a:t>
            </a:r>
            <a:r>
              <a:rPr lang="de-DE" dirty="0"/>
              <a:t> </a:t>
            </a:r>
            <a:r>
              <a:rPr lang="de-DE" dirty="0" err="1"/>
              <a:t>certain</a:t>
            </a:r>
            <a:r>
              <a:rPr lang="de-DE" dirty="0"/>
              <a:t> </a:t>
            </a:r>
            <a:r>
              <a:rPr lang="de-DE" dirty="0" err="1"/>
              <a:t>characteristics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29</a:t>
            </a:fld>
            <a:endParaRPr lang="de-DE"/>
          </a:p>
        </p:txBody>
      </p:sp>
    </p:spTree>
    <p:extLst>
      <p:ext uri="{BB962C8B-B14F-4D97-AF65-F5344CB8AC3E}">
        <p14:creationId xmlns:p14="http://schemas.microsoft.com/office/powerpoint/2010/main" val="20309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Lets</a:t>
            </a:r>
            <a:r>
              <a:rPr lang="de-DE" dirty="0"/>
              <a:t> </a:t>
            </a:r>
            <a:r>
              <a:rPr lang="de-DE" dirty="0" err="1"/>
              <a:t>start</a:t>
            </a:r>
            <a:r>
              <a:rPr lang="de-DE" dirty="0"/>
              <a:t> </a:t>
            </a:r>
            <a:r>
              <a:rPr lang="de-DE" dirty="0" err="1"/>
              <a:t>with</a:t>
            </a:r>
            <a:r>
              <a:rPr lang="de-DE" dirty="0"/>
              <a:t> </a:t>
            </a:r>
            <a:r>
              <a:rPr lang="de-DE" dirty="0" err="1"/>
              <a:t>how</a:t>
            </a:r>
            <a:r>
              <a:rPr lang="de-DE" dirty="0"/>
              <a:t> hexagonal </a:t>
            </a:r>
            <a:r>
              <a:rPr lang="de-DE" dirty="0" err="1"/>
              <a:t>architecture</a:t>
            </a:r>
            <a:r>
              <a:rPr lang="de-DE" dirty="0"/>
              <a:t> </a:t>
            </a:r>
            <a:r>
              <a:rPr lang="de-DE" dirty="0" err="1"/>
              <a:t>came</a:t>
            </a:r>
            <a:r>
              <a:rPr lang="de-DE" dirty="0"/>
              <a:t> </a:t>
            </a:r>
            <a:r>
              <a:rPr lang="de-DE" dirty="0" err="1"/>
              <a:t>into</a:t>
            </a:r>
            <a:r>
              <a:rPr lang="de-DE" dirty="0"/>
              <a:t> </a:t>
            </a:r>
            <a:r>
              <a:rPr lang="de-DE" dirty="0" err="1"/>
              <a:t>existance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3</a:t>
            </a:fld>
            <a:endParaRPr lang="de-DE"/>
          </a:p>
        </p:txBody>
      </p:sp>
    </p:spTree>
    <p:extLst>
      <p:ext uri="{BB962C8B-B14F-4D97-AF65-F5344CB8AC3E}">
        <p14:creationId xmlns:p14="http://schemas.microsoft.com/office/powerpoint/2010/main" val="2382385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They</a:t>
            </a:r>
            <a:r>
              <a:rPr lang="de-DE" dirty="0"/>
              <a:t> </a:t>
            </a:r>
            <a:r>
              <a:rPr lang="de-DE" dirty="0" err="1"/>
              <a:t>should</a:t>
            </a:r>
            <a:r>
              <a:rPr lang="de-DE" dirty="0"/>
              <a:t> </a:t>
            </a:r>
            <a:r>
              <a:rPr lang="de-DE" dirty="0" err="1"/>
              <a:t>have</a:t>
            </a:r>
            <a:r>
              <a:rPr lang="de-DE" dirty="0"/>
              <a:t> </a:t>
            </a:r>
            <a:r>
              <a:rPr lang="de-DE" dirty="0" err="1"/>
              <a:t>one</a:t>
            </a:r>
            <a:r>
              <a:rPr lang="de-DE" dirty="0"/>
              <a:t> </a:t>
            </a:r>
            <a:r>
              <a:rPr lang="de-DE" dirty="0" err="1"/>
              <a:t>single</a:t>
            </a:r>
            <a:r>
              <a:rPr lang="de-DE" dirty="0"/>
              <a:t> </a:t>
            </a:r>
            <a:r>
              <a:rPr lang="de-DE" dirty="0" err="1"/>
              <a:t>objective</a:t>
            </a:r>
            <a:r>
              <a:rPr lang="de-DE" dirty="0"/>
              <a:t> </a:t>
            </a:r>
            <a:r>
              <a:rPr lang="de-DE" dirty="0" err="1"/>
              <a:t>they</a:t>
            </a:r>
            <a:r>
              <a:rPr lang="de-DE" dirty="0"/>
              <a:t> </a:t>
            </a:r>
            <a:r>
              <a:rPr lang="de-DE" dirty="0" err="1"/>
              <a:t>want</a:t>
            </a:r>
            <a:r>
              <a:rPr lang="de-DE" dirty="0"/>
              <a:t> </a:t>
            </a:r>
            <a:r>
              <a:rPr lang="de-DE" dirty="0" err="1"/>
              <a:t>to</a:t>
            </a:r>
            <a:r>
              <a:rPr lang="de-DE" dirty="0"/>
              <a:t> </a:t>
            </a:r>
            <a:r>
              <a:rPr lang="de-DE" dirty="0" err="1"/>
              <a:t>achieve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30</a:t>
            </a:fld>
            <a:endParaRPr lang="de-DE"/>
          </a:p>
        </p:txBody>
      </p:sp>
    </p:spTree>
    <p:extLst>
      <p:ext uri="{BB962C8B-B14F-4D97-AF65-F5344CB8AC3E}">
        <p14:creationId xmlns:p14="http://schemas.microsoft.com/office/powerpoint/2010/main" val="1087844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 </a:t>
            </a:r>
            <a:r>
              <a:rPr lang="de-DE" dirty="0" err="1"/>
              <a:t>building</a:t>
            </a:r>
            <a:r>
              <a:rPr lang="de-DE" dirty="0"/>
              <a:t> on </a:t>
            </a:r>
            <a:r>
              <a:rPr lang="de-DE" dirty="0" err="1"/>
              <a:t>this</a:t>
            </a:r>
            <a:r>
              <a:rPr lang="de-DE" dirty="0"/>
              <a:t> </a:t>
            </a:r>
            <a:r>
              <a:rPr lang="de-DE" dirty="0" err="1"/>
              <a:t>they</a:t>
            </a:r>
            <a:r>
              <a:rPr lang="de-DE" dirty="0"/>
              <a:t> </a:t>
            </a:r>
            <a:r>
              <a:rPr lang="de-DE" dirty="0" err="1"/>
              <a:t>should</a:t>
            </a:r>
            <a:r>
              <a:rPr lang="de-DE" dirty="0"/>
              <a:t> </a:t>
            </a:r>
            <a:r>
              <a:rPr lang="de-DE" dirty="0" err="1"/>
              <a:t>have</a:t>
            </a:r>
            <a:r>
              <a:rPr lang="de-DE" dirty="0"/>
              <a:t> </a:t>
            </a:r>
            <a:r>
              <a:rPr lang="de-DE" dirty="0" err="1"/>
              <a:t>only</a:t>
            </a:r>
            <a:r>
              <a:rPr lang="de-DE" dirty="0"/>
              <a:t> </a:t>
            </a:r>
            <a:r>
              <a:rPr lang="de-DE" dirty="0" err="1"/>
              <a:t>one</a:t>
            </a:r>
            <a:r>
              <a:rPr lang="de-DE" dirty="0"/>
              <a:t> </a:t>
            </a:r>
            <a:r>
              <a:rPr lang="de-DE" dirty="0" err="1"/>
              <a:t>method</a:t>
            </a:r>
            <a:r>
              <a:rPr lang="de-DE" dirty="0"/>
              <a:t> </a:t>
            </a:r>
            <a:r>
              <a:rPr lang="de-DE" dirty="0" err="1"/>
              <a:t>that</a:t>
            </a:r>
            <a:r>
              <a:rPr lang="de-DE" dirty="0"/>
              <a:t> </a:t>
            </a:r>
            <a:r>
              <a:rPr lang="de-DE" dirty="0" err="1"/>
              <a:t>gets</a:t>
            </a:r>
            <a:r>
              <a:rPr lang="de-DE" dirty="0"/>
              <a:t> </a:t>
            </a:r>
            <a:r>
              <a:rPr lang="de-DE" dirty="0" err="1"/>
              <a:t>called</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31</a:t>
            </a:fld>
            <a:endParaRPr lang="de-DE"/>
          </a:p>
        </p:txBody>
      </p:sp>
    </p:spTree>
    <p:extLst>
      <p:ext uri="{BB962C8B-B14F-4D97-AF65-F5344CB8AC3E}">
        <p14:creationId xmlns:p14="http://schemas.microsoft.com/office/powerpoint/2010/main" val="2612420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 </a:t>
            </a:r>
            <a:r>
              <a:rPr lang="de-DE" dirty="0" err="1"/>
              <a:t>it</a:t>
            </a:r>
            <a:r>
              <a:rPr lang="de-DE" dirty="0"/>
              <a:t> </a:t>
            </a:r>
            <a:r>
              <a:rPr lang="de-DE" dirty="0" err="1"/>
              <a:t>should</a:t>
            </a:r>
            <a:r>
              <a:rPr lang="de-DE" dirty="0"/>
              <a:t> do so </a:t>
            </a:r>
            <a:r>
              <a:rPr lang="de-DE" dirty="0" err="1"/>
              <a:t>for</a:t>
            </a:r>
            <a:r>
              <a:rPr lang="de-DE" dirty="0"/>
              <a:t> </a:t>
            </a:r>
            <a:r>
              <a:rPr lang="de-DE" dirty="0" err="1"/>
              <a:t>one</a:t>
            </a:r>
            <a:r>
              <a:rPr lang="de-DE" dirty="0"/>
              <a:t> </a:t>
            </a:r>
            <a:r>
              <a:rPr lang="de-DE" dirty="0" err="1"/>
              <a:t>single</a:t>
            </a:r>
            <a:r>
              <a:rPr lang="de-DE" dirty="0"/>
              <a:t> </a:t>
            </a:r>
            <a:r>
              <a:rPr lang="de-DE" dirty="0" err="1"/>
              <a:t>actor</a:t>
            </a:r>
            <a:r>
              <a:rPr lang="de-DE" dirty="0"/>
              <a:t>. In </a:t>
            </a:r>
            <a:r>
              <a:rPr lang="de-DE" dirty="0" err="1"/>
              <a:t>many</a:t>
            </a:r>
            <a:r>
              <a:rPr lang="de-DE" dirty="0"/>
              <a:t> </a:t>
            </a:r>
            <a:r>
              <a:rPr lang="de-DE" dirty="0" err="1"/>
              <a:t>ways</a:t>
            </a:r>
            <a:r>
              <a:rPr lang="de-DE" dirty="0"/>
              <a:t> </a:t>
            </a:r>
            <a:r>
              <a:rPr lang="de-DE" dirty="0" err="1"/>
              <a:t>UseCases</a:t>
            </a:r>
            <a:r>
              <a:rPr lang="de-DE" dirty="0"/>
              <a:t> </a:t>
            </a:r>
            <a:r>
              <a:rPr lang="de-DE" dirty="0" err="1"/>
              <a:t>are</a:t>
            </a:r>
            <a:r>
              <a:rPr lang="de-DE" dirty="0"/>
              <a:t> </a:t>
            </a:r>
            <a:r>
              <a:rPr lang="de-DE" dirty="0" err="1"/>
              <a:t>similar</a:t>
            </a:r>
            <a:r>
              <a:rPr lang="de-DE" dirty="0"/>
              <a:t> </a:t>
            </a:r>
            <a:r>
              <a:rPr lang="de-DE" dirty="0" err="1"/>
              <a:t>to</a:t>
            </a:r>
            <a:r>
              <a:rPr lang="de-DE" dirty="0"/>
              <a:t> </a:t>
            </a:r>
            <a:r>
              <a:rPr lang="de-DE" dirty="0" err="1"/>
              <a:t>user</a:t>
            </a:r>
            <a:r>
              <a:rPr lang="de-DE" dirty="0"/>
              <a:t> </a:t>
            </a:r>
            <a:r>
              <a:rPr lang="de-DE" dirty="0" err="1"/>
              <a:t>stories</a:t>
            </a:r>
            <a:r>
              <a:rPr lang="de-DE" dirty="0"/>
              <a:t>, </a:t>
            </a:r>
            <a:r>
              <a:rPr lang="de-DE" dirty="0" err="1"/>
              <a:t>for</a:t>
            </a:r>
            <a:r>
              <a:rPr lang="de-DE" dirty="0"/>
              <a:t> </a:t>
            </a:r>
            <a:r>
              <a:rPr lang="de-DE" dirty="0" err="1"/>
              <a:t>example</a:t>
            </a:r>
            <a:r>
              <a:rPr lang="de-DE" dirty="0"/>
              <a:t>: As a </a:t>
            </a:r>
            <a:r>
              <a:rPr lang="de-DE" dirty="0" err="1"/>
              <a:t>user</a:t>
            </a:r>
            <a:r>
              <a:rPr lang="de-DE" dirty="0"/>
              <a:t>, i </a:t>
            </a:r>
            <a:r>
              <a:rPr lang="de-DE" dirty="0" err="1"/>
              <a:t>want</a:t>
            </a:r>
            <a:r>
              <a:rPr lang="de-DE" dirty="0"/>
              <a:t> </a:t>
            </a:r>
            <a:r>
              <a:rPr lang="de-DE" dirty="0" err="1"/>
              <a:t>to</a:t>
            </a:r>
            <a:r>
              <a:rPr lang="de-DE" dirty="0"/>
              <a:t> </a:t>
            </a:r>
            <a:r>
              <a:rPr lang="de-DE" dirty="0" err="1"/>
              <a:t>get</a:t>
            </a:r>
            <a:r>
              <a:rPr lang="de-DE" dirty="0"/>
              <a:t> all </a:t>
            </a:r>
            <a:r>
              <a:rPr lang="de-DE" dirty="0" err="1"/>
              <a:t>banking</a:t>
            </a:r>
            <a:r>
              <a:rPr lang="de-DE" dirty="0"/>
              <a:t> </a:t>
            </a:r>
            <a:r>
              <a:rPr lang="de-DE" dirty="0" err="1"/>
              <a:t>records</a:t>
            </a:r>
            <a:r>
              <a:rPr lang="de-DE" dirty="0"/>
              <a:t> </a:t>
            </a:r>
            <a:r>
              <a:rPr lang="de-DE" dirty="0" err="1"/>
              <a:t>of</a:t>
            </a:r>
            <a:r>
              <a:rPr lang="de-DE" dirty="0"/>
              <a:t> </a:t>
            </a:r>
            <a:r>
              <a:rPr lang="de-DE" dirty="0" err="1"/>
              <a:t>today</a:t>
            </a:r>
            <a:r>
              <a:rPr lang="de-DE" dirty="0"/>
              <a:t> such </a:t>
            </a:r>
            <a:r>
              <a:rPr lang="de-DE" dirty="0" err="1"/>
              <a:t>that</a:t>
            </a:r>
            <a:r>
              <a:rPr lang="de-DE" dirty="0"/>
              <a:t> i </a:t>
            </a:r>
            <a:r>
              <a:rPr lang="de-DE" dirty="0" err="1"/>
              <a:t>can</a:t>
            </a:r>
            <a:r>
              <a:rPr lang="de-DE" dirty="0"/>
              <a:t> review </a:t>
            </a:r>
            <a:r>
              <a:rPr lang="de-DE" dirty="0" err="1"/>
              <a:t>my</a:t>
            </a:r>
            <a:r>
              <a:rPr lang="de-DE" dirty="0"/>
              <a:t> spendings</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32</a:t>
            </a:fld>
            <a:endParaRPr lang="de-DE"/>
          </a:p>
        </p:txBody>
      </p:sp>
    </p:spTree>
    <p:extLst>
      <p:ext uri="{BB962C8B-B14F-4D97-AF65-F5344CB8AC3E}">
        <p14:creationId xmlns:p14="http://schemas.microsoft.com/office/powerpoint/2010/main" val="2695177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If</a:t>
            </a:r>
            <a:r>
              <a:rPr lang="de-DE" dirty="0"/>
              <a:t> </a:t>
            </a:r>
            <a:r>
              <a:rPr lang="de-DE" dirty="0" err="1"/>
              <a:t>we</a:t>
            </a:r>
            <a:r>
              <a:rPr lang="de-DE" dirty="0"/>
              <a:t> </a:t>
            </a:r>
            <a:r>
              <a:rPr lang="de-DE" dirty="0" err="1"/>
              <a:t>think</a:t>
            </a:r>
            <a:r>
              <a:rPr lang="de-DE" dirty="0"/>
              <a:t> back </a:t>
            </a:r>
            <a:r>
              <a:rPr lang="de-DE" dirty="0" err="1"/>
              <a:t>of</a:t>
            </a:r>
            <a:r>
              <a:rPr lang="de-DE" dirty="0"/>
              <a:t> </a:t>
            </a:r>
            <a:r>
              <a:rPr lang="de-DE" dirty="0" err="1"/>
              <a:t>the</a:t>
            </a:r>
            <a:r>
              <a:rPr lang="de-DE" dirty="0"/>
              <a:t> </a:t>
            </a:r>
            <a:r>
              <a:rPr lang="de-DE" dirty="0" err="1"/>
              <a:t>swiss</a:t>
            </a:r>
            <a:r>
              <a:rPr lang="de-DE" dirty="0"/>
              <a:t> socket. </a:t>
            </a:r>
            <a:r>
              <a:rPr lang="de-DE" dirty="0" err="1"/>
              <a:t>We</a:t>
            </a:r>
            <a:r>
              <a:rPr lang="de-DE" dirty="0"/>
              <a:t> </a:t>
            </a:r>
            <a:r>
              <a:rPr lang="de-DE" dirty="0" err="1"/>
              <a:t>now</a:t>
            </a:r>
            <a:r>
              <a:rPr lang="de-DE" dirty="0"/>
              <a:t> </a:t>
            </a:r>
            <a:r>
              <a:rPr lang="de-DE" dirty="0" err="1"/>
              <a:t>have</a:t>
            </a:r>
            <a:r>
              <a:rPr lang="de-DE" dirty="0"/>
              <a:t> a </a:t>
            </a:r>
            <a:r>
              <a:rPr lang="de-DE" dirty="0" err="1"/>
              <a:t>device</a:t>
            </a:r>
            <a:r>
              <a:rPr lang="de-DE" dirty="0"/>
              <a:t> </a:t>
            </a:r>
            <a:r>
              <a:rPr lang="de-DE" dirty="0" err="1"/>
              <a:t>we</a:t>
            </a:r>
            <a:r>
              <a:rPr lang="de-DE" dirty="0"/>
              <a:t> </a:t>
            </a:r>
            <a:r>
              <a:rPr lang="de-DE" dirty="0" err="1"/>
              <a:t>want</a:t>
            </a:r>
            <a:r>
              <a:rPr lang="de-DE" dirty="0"/>
              <a:t> </a:t>
            </a:r>
            <a:r>
              <a:rPr lang="de-DE" dirty="0" err="1"/>
              <a:t>to</a:t>
            </a:r>
            <a:r>
              <a:rPr lang="de-DE" dirty="0"/>
              <a:t> </a:t>
            </a:r>
            <a:r>
              <a:rPr lang="de-DE" dirty="0" err="1"/>
              <a:t>plug</a:t>
            </a:r>
            <a:r>
              <a:rPr lang="de-DE" dirty="0"/>
              <a:t> in. But </a:t>
            </a:r>
            <a:r>
              <a:rPr lang="de-DE" dirty="0" err="1"/>
              <a:t>it</a:t>
            </a:r>
            <a:r>
              <a:rPr lang="de-DE" dirty="0"/>
              <a:t> </a:t>
            </a:r>
            <a:r>
              <a:rPr lang="de-DE" dirty="0" err="1"/>
              <a:t>looks</a:t>
            </a:r>
            <a:r>
              <a:rPr lang="de-DE" dirty="0"/>
              <a:t> like </a:t>
            </a:r>
            <a:r>
              <a:rPr lang="de-DE" dirty="0" err="1"/>
              <a:t>this</a:t>
            </a:r>
            <a:r>
              <a:rPr lang="de-DE" dirty="0"/>
              <a:t>. </a:t>
            </a:r>
            <a:r>
              <a:rPr lang="de-DE" dirty="0" err="1"/>
              <a:t>What</a:t>
            </a:r>
            <a:r>
              <a:rPr lang="de-DE" dirty="0"/>
              <a:t> do </a:t>
            </a:r>
            <a:r>
              <a:rPr lang="de-DE" dirty="0" err="1"/>
              <a:t>we</a:t>
            </a:r>
            <a:r>
              <a:rPr lang="de-DE" dirty="0"/>
              <a:t> do?</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33</a:t>
            </a:fld>
            <a:endParaRPr lang="de-DE"/>
          </a:p>
        </p:txBody>
      </p:sp>
    </p:spTree>
    <p:extLst>
      <p:ext uri="{BB962C8B-B14F-4D97-AF65-F5344CB8AC3E}">
        <p14:creationId xmlns:p14="http://schemas.microsoft.com/office/powerpoint/2010/main" val="280311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We</a:t>
            </a:r>
            <a:r>
              <a:rPr lang="de-DE" dirty="0"/>
              <a:t> </a:t>
            </a:r>
            <a:r>
              <a:rPr lang="de-DE" dirty="0" err="1"/>
              <a:t>need</a:t>
            </a:r>
            <a:r>
              <a:rPr lang="de-DE" dirty="0"/>
              <a:t> an </a:t>
            </a:r>
            <a:r>
              <a:rPr lang="de-DE" dirty="0" err="1"/>
              <a:t>adapter</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34</a:t>
            </a:fld>
            <a:endParaRPr lang="de-DE"/>
          </a:p>
        </p:txBody>
      </p:sp>
    </p:spTree>
    <p:extLst>
      <p:ext uri="{BB962C8B-B14F-4D97-AF65-F5344CB8AC3E}">
        <p14:creationId xmlns:p14="http://schemas.microsoft.com/office/powerpoint/2010/main" val="3424167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 </a:t>
            </a:r>
            <a:r>
              <a:rPr lang="de-DE" dirty="0" err="1"/>
              <a:t>adapter</a:t>
            </a:r>
            <a:r>
              <a:rPr lang="de-DE" dirty="0"/>
              <a:t> </a:t>
            </a:r>
            <a:r>
              <a:rPr lang="de-DE" dirty="0" err="1"/>
              <a:t>contains</a:t>
            </a:r>
            <a:r>
              <a:rPr lang="de-DE" dirty="0"/>
              <a:t> </a:t>
            </a:r>
            <a:r>
              <a:rPr lang="de-DE" dirty="0" err="1"/>
              <a:t>the</a:t>
            </a:r>
            <a:r>
              <a:rPr lang="de-DE" dirty="0"/>
              <a:t> </a:t>
            </a:r>
            <a:r>
              <a:rPr lang="de-DE" dirty="0" err="1"/>
              <a:t>concrete</a:t>
            </a:r>
            <a:r>
              <a:rPr lang="de-DE" dirty="0"/>
              <a:t> </a:t>
            </a:r>
            <a:r>
              <a:rPr lang="de-DE" dirty="0" err="1"/>
              <a:t>details</a:t>
            </a:r>
            <a:r>
              <a:rPr lang="de-DE" dirty="0"/>
              <a:t> on </a:t>
            </a:r>
            <a:r>
              <a:rPr lang="de-DE" dirty="0" err="1"/>
              <a:t>how</a:t>
            </a:r>
            <a:r>
              <a:rPr lang="de-DE" dirty="0"/>
              <a:t> </a:t>
            </a:r>
            <a:r>
              <a:rPr lang="de-DE" dirty="0" err="1"/>
              <a:t>to</a:t>
            </a:r>
            <a:r>
              <a:rPr lang="de-DE" dirty="0"/>
              <a:t> </a:t>
            </a:r>
            <a:r>
              <a:rPr lang="de-DE" dirty="0" err="1"/>
              <a:t>access</a:t>
            </a:r>
            <a:r>
              <a:rPr lang="de-DE" dirty="0"/>
              <a:t> </a:t>
            </a:r>
            <a:r>
              <a:rPr lang="de-DE" dirty="0" err="1"/>
              <a:t>the</a:t>
            </a:r>
            <a:r>
              <a:rPr lang="de-DE" dirty="0"/>
              <a:t> </a:t>
            </a:r>
            <a:r>
              <a:rPr lang="de-DE" dirty="0" err="1"/>
              <a:t>port</a:t>
            </a:r>
            <a:r>
              <a:rPr lang="de-DE" dirty="0"/>
              <a:t>. In </a:t>
            </a:r>
            <a:r>
              <a:rPr lang="de-DE" dirty="0" err="1"/>
              <a:t>software</a:t>
            </a:r>
            <a:r>
              <a:rPr lang="de-DE" dirty="0"/>
              <a:t> </a:t>
            </a:r>
            <a:r>
              <a:rPr lang="de-DE" dirty="0" err="1"/>
              <a:t>this</a:t>
            </a:r>
            <a:r>
              <a:rPr lang="de-DE" dirty="0"/>
              <a:t> </a:t>
            </a:r>
            <a:r>
              <a:rPr lang="de-DE" dirty="0" err="1"/>
              <a:t>could</a:t>
            </a:r>
            <a:r>
              <a:rPr lang="de-DE" dirty="0"/>
              <a:t> </a:t>
            </a:r>
            <a:r>
              <a:rPr lang="de-DE" dirty="0" err="1"/>
              <a:t>be</a:t>
            </a:r>
            <a:r>
              <a:rPr lang="de-DE" dirty="0"/>
              <a:t> a REST Controller </a:t>
            </a:r>
            <a:r>
              <a:rPr lang="de-DE" dirty="0" err="1"/>
              <a:t>for</a:t>
            </a:r>
            <a:r>
              <a:rPr lang="de-DE" dirty="0"/>
              <a:t> </a:t>
            </a:r>
            <a:r>
              <a:rPr lang="de-DE" dirty="0" err="1"/>
              <a:t>driving</a:t>
            </a:r>
            <a:r>
              <a:rPr lang="de-DE" dirty="0"/>
              <a:t> </a:t>
            </a:r>
            <a:r>
              <a:rPr lang="de-DE" dirty="0" err="1"/>
              <a:t>ports</a:t>
            </a:r>
            <a:r>
              <a:rPr lang="de-DE" dirty="0"/>
              <a:t> </a:t>
            </a:r>
            <a:r>
              <a:rPr lang="de-DE" dirty="0" err="1"/>
              <a:t>or</a:t>
            </a:r>
            <a:r>
              <a:rPr lang="de-DE" dirty="0"/>
              <a:t> </a:t>
            </a:r>
            <a:r>
              <a:rPr lang="de-DE" dirty="0" err="1"/>
              <a:t>for</a:t>
            </a:r>
            <a:r>
              <a:rPr lang="de-DE" dirty="0"/>
              <a:t> </a:t>
            </a:r>
            <a:r>
              <a:rPr lang="de-DE" dirty="0" err="1"/>
              <a:t>driven</a:t>
            </a:r>
            <a:r>
              <a:rPr lang="de-DE" dirty="0"/>
              <a:t> </a:t>
            </a:r>
            <a:r>
              <a:rPr lang="de-DE" dirty="0" err="1"/>
              <a:t>ports</a:t>
            </a:r>
            <a:r>
              <a:rPr lang="de-DE" dirty="0"/>
              <a:t> a </a:t>
            </a:r>
            <a:r>
              <a:rPr lang="de-DE" dirty="0" err="1"/>
              <a:t>implementation</a:t>
            </a:r>
            <a:r>
              <a:rPr lang="de-DE" dirty="0"/>
              <a:t> </a:t>
            </a:r>
            <a:r>
              <a:rPr lang="de-DE" dirty="0" err="1"/>
              <a:t>of</a:t>
            </a:r>
            <a:r>
              <a:rPr lang="de-DE" dirty="0"/>
              <a:t> </a:t>
            </a:r>
            <a:r>
              <a:rPr lang="de-DE" dirty="0" err="1"/>
              <a:t>how</a:t>
            </a:r>
            <a:r>
              <a:rPr lang="de-DE" dirty="0"/>
              <a:t> </a:t>
            </a:r>
            <a:r>
              <a:rPr lang="de-DE" dirty="0" err="1"/>
              <a:t>to</a:t>
            </a:r>
            <a:r>
              <a:rPr lang="de-DE" dirty="0"/>
              <a:t> </a:t>
            </a:r>
            <a:r>
              <a:rPr lang="de-DE" dirty="0" err="1"/>
              <a:t>communicate</a:t>
            </a:r>
            <a:r>
              <a:rPr lang="de-DE" dirty="0"/>
              <a:t> </a:t>
            </a:r>
            <a:r>
              <a:rPr lang="de-DE" dirty="0" err="1"/>
              <a:t>with</a:t>
            </a:r>
            <a:r>
              <a:rPr lang="de-DE" dirty="0"/>
              <a:t> a SQL </a:t>
            </a:r>
            <a:r>
              <a:rPr lang="de-DE" dirty="0" err="1"/>
              <a:t>database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35</a:t>
            </a:fld>
            <a:endParaRPr lang="de-DE"/>
          </a:p>
        </p:txBody>
      </p:sp>
    </p:spTree>
    <p:extLst>
      <p:ext uri="{BB962C8B-B14F-4D97-AF65-F5344CB8AC3E}">
        <p14:creationId xmlns:p14="http://schemas.microsoft.com/office/powerpoint/2010/main" val="984004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It</a:t>
            </a:r>
            <a:r>
              <a:rPr lang="de-DE" dirty="0"/>
              <a:t> also </a:t>
            </a:r>
            <a:r>
              <a:rPr lang="de-DE" dirty="0" err="1"/>
              <a:t>acts</a:t>
            </a:r>
            <a:r>
              <a:rPr lang="de-DE" dirty="0"/>
              <a:t> </a:t>
            </a:r>
            <a:r>
              <a:rPr lang="de-DE" dirty="0" err="1"/>
              <a:t>to</a:t>
            </a:r>
            <a:r>
              <a:rPr lang="de-DE" dirty="0"/>
              <a:t> </a:t>
            </a:r>
            <a:r>
              <a:rPr lang="de-DE" dirty="0" err="1"/>
              <a:t>translate</a:t>
            </a:r>
            <a:r>
              <a:rPr lang="de-DE" dirty="0"/>
              <a:t> </a:t>
            </a:r>
            <a:r>
              <a:rPr lang="de-DE" dirty="0" err="1"/>
              <a:t>whatever</a:t>
            </a:r>
            <a:r>
              <a:rPr lang="de-DE" dirty="0"/>
              <a:t> </a:t>
            </a:r>
            <a:r>
              <a:rPr lang="de-DE" dirty="0" err="1"/>
              <a:t>information</a:t>
            </a:r>
            <a:r>
              <a:rPr lang="de-DE" dirty="0"/>
              <a:t> </a:t>
            </a:r>
            <a:r>
              <a:rPr lang="de-DE" dirty="0" err="1"/>
              <a:t>flows</a:t>
            </a:r>
            <a:r>
              <a:rPr lang="de-DE" dirty="0"/>
              <a:t> </a:t>
            </a:r>
            <a:r>
              <a:rPr lang="de-DE" dirty="0" err="1"/>
              <a:t>through</a:t>
            </a:r>
            <a:r>
              <a:rPr lang="de-DE" dirty="0"/>
              <a:t> </a:t>
            </a:r>
            <a:r>
              <a:rPr lang="de-DE" dirty="0" err="1"/>
              <a:t>it</a:t>
            </a:r>
            <a:r>
              <a:rPr lang="de-DE" dirty="0"/>
              <a:t> </a:t>
            </a:r>
            <a:r>
              <a:rPr lang="de-DE" dirty="0" err="1"/>
              <a:t>to</a:t>
            </a:r>
            <a:r>
              <a:rPr lang="de-DE" dirty="0"/>
              <a:t> </a:t>
            </a:r>
            <a:r>
              <a:rPr lang="de-DE" dirty="0" err="1"/>
              <a:t>the</a:t>
            </a:r>
            <a:r>
              <a:rPr lang="de-DE" dirty="0"/>
              <a:t> form </a:t>
            </a:r>
            <a:r>
              <a:rPr lang="de-DE" dirty="0" err="1"/>
              <a:t>that</a:t>
            </a:r>
            <a:r>
              <a:rPr lang="de-DE" dirty="0"/>
              <a:t> </a:t>
            </a:r>
            <a:r>
              <a:rPr lang="de-DE" dirty="0" err="1"/>
              <a:t>the</a:t>
            </a:r>
            <a:r>
              <a:rPr lang="de-DE" dirty="0"/>
              <a:t> Port </a:t>
            </a:r>
            <a:r>
              <a:rPr lang="de-DE" dirty="0" err="1"/>
              <a:t>dictates</a:t>
            </a:r>
            <a:r>
              <a:rPr lang="de-DE" dirty="0"/>
              <a:t>.</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36</a:t>
            </a:fld>
            <a:endParaRPr lang="de-DE"/>
          </a:p>
        </p:txBody>
      </p:sp>
    </p:spTree>
    <p:extLst>
      <p:ext uri="{BB962C8B-B14F-4D97-AF65-F5344CB8AC3E}">
        <p14:creationId xmlns:p14="http://schemas.microsoft.com/office/powerpoint/2010/main" val="2730490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 </a:t>
            </a:r>
            <a:r>
              <a:rPr lang="de-DE" dirty="0" err="1"/>
              <a:t>finally</a:t>
            </a:r>
            <a:r>
              <a:rPr lang="de-DE" dirty="0"/>
              <a:t> </a:t>
            </a:r>
            <a:r>
              <a:rPr lang="de-DE" dirty="0" err="1"/>
              <a:t>it</a:t>
            </a:r>
            <a:r>
              <a:rPr lang="de-DE" dirty="0"/>
              <a:t> </a:t>
            </a:r>
            <a:r>
              <a:rPr lang="de-DE" dirty="0" err="1"/>
              <a:t>is</a:t>
            </a:r>
            <a:r>
              <a:rPr lang="de-DE" dirty="0"/>
              <a:t> </a:t>
            </a:r>
            <a:r>
              <a:rPr lang="de-DE" dirty="0" err="1"/>
              <a:t>interchangable</a:t>
            </a:r>
            <a:r>
              <a:rPr lang="de-DE" dirty="0"/>
              <a:t> </a:t>
            </a:r>
            <a:r>
              <a:rPr lang="de-DE" dirty="0" err="1"/>
              <a:t>with</a:t>
            </a:r>
            <a:r>
              <a:rPr lang="de-DE" dirty="0"/>
              <a:t> </a:t>
            </a:r>
            <a:r>
              <a:rPr lang="de-DE" dirty="0" err="1"/>
              <a:t>any</a:t>
            </a:r>
            <a:r>
              <a:rPr lang="de-DE" dirty="0"/>
              <a:t> </a:t>
            </a:r>
            <a:r>
              <a:rPr lang="de-DE" dirty="0" err="1"/>
              <a:t>other</a:t>
            </a:r>
            <a:r>
              <a:rPr lang="de-DE" dirty="0"/>
              <a:t> </a:t>
            </a:r>
            <a:r>
              <a:rPr lang="de-DE" dirty="0" err="1"/>
              <a:t>adapter</a:t>
            </a:r>
            <a:r>
              <a:rPr lang="de-DE" dirty="0"/>
              <a:t> </a:t>
            </a:r>
            <a:r>
              <a:rPr lang="de-DE" dirty="0" err="1"/>
              <a:t>that</a:t>
            </a:r>
            <a:r>
              <a:rPr lang="de-DE" dirty="0"/>
              <a:t> </a:t>
            </a:r>
            <a:r>
              <a:rPr lang="de-DE" dirty="0" err="1"/>
              <a:t>fits</a:t>
            </a:r>
            <a:r>
              <a:rPr lang="de-DE" dirty="0"/>
              <a:t> </a:t>
            </a:r>
            <a:r>
              <a:rPr lang="de-DE" dirty="0" err="1"/>
              <a:t>the</a:t>
            </a:r>
            <a:r>
              <a:rPr lang="de-DE" dirty="0"/>
              <a:t> </a:t>
            </a:r>
            <a:r>
              <a:rPr lang="de-DE" dirty="0" err="1"/>
              <a:t>specifications</a:t>
            </a:r>
            <a:r>
              <a:rPr lang="de-DE" dirty="0"/>
              <a:t> </a:t>
            </a:r>
            <a:r>
              <a:rPr lang="de-DE" dirty="0" err="1"/>
              <a:t>given</a:t>
            </a:r>
            <a:r>
              <a:rPr lang="de-DE" dirty="0"/>
              <a:t> </a:t>
            </a:r>
            <a:r>
              <a:rPr lang="de-DE" dirty="0" err="1"/>
              <a:t>by</a:t>
            </a:r>
            <a:r>
              <a:rPr lang="de-DE" dirty="0"/>
              <a:t> </a:t>
            </a:r>
            <a:r>
              <a:rPr lang="de-DE" dirty="0" err="1"/>
              <a:t>the</a:t>
            </a:r>
            <a:r>
              <a:rPr lang="de-DE" dirty="0"/>
              <a:t> </a:t>
            </a:r>
            <a:r>
              <a:rPr lang="de-DE" dirty="0" err="1"/>
              <a:t>port</a:t>
            </a:r>
            <a:r>
              <a:rPr lang="de-DE" dirty="0"/>
              <a:t>. So a REST Controller </a:t>
            </a:r>
            <a:r>
              <a:rPr lang="de-DE" dirty="0" err="1"/>
              <a:t>could</a:t>
            </a:r>
            <a:r>
              <a:rPr lang="de-DE" dirty="0"/>
              <a:t> </a:t>
            </a:r>
            <a:r>
              <a:rPr lang="de-DE" dirty="0" err="1"/>
              <a:t>be</a:t>
            </a:r>
            <a:r>
              <a:rPr lang="de-DE" dirty="0"/>
              <a:t> </a:t>
            </a:r>
            <a:r>
              <a:rPr lang="de-DE" dirty="0" err="1"/>
              <a:t>swapped</a:t>
            </a:r>
            <a:r>
              <a:rPr lang="de-DE" dirty="0"/>
              <a:t> </a:t>
            </a:r>
            <a:r>
              <a:rPr lang="de-DE" dirty="0" err="1"/>
              <a:t>with</a:t>
            </a:r>
            <a:r>
              <a:rPr lang="de-DE" dirty="0"/>
              <a:t> a Scheduler </a:t>
            </a:r>
            <a:r>
              <a:rPr lang="de-DE" dirty="0" err="1"/>
              <a:t>without</a:t>
            </a:r>
            <a:r>
              <a:rPr lang="de-DE" dirty="0"/>
              <a:t> </a:t>
            </a:r>
            <a:r>
              <a:rPr lang="de-DE" dirty="0" err="1"/>
              <a:t>any</a:t>
            </a:r>
            <a:r>
              <a:rPr lang="de-DE" dirty="0"/>
              <a:t> </a:t>
            </a:r>
            <a:r>
              <a:rPr lang="de-DE" dirty="0" err="1"/>
              <a:t>changes</a:t>
            </a:r>
            <a:r>
              <a:rPr lang="de-DE" dirty="0"/>
              <a:t> </a:t>
            </a:r>
            <a:r>
              <a:rPr lang="de-DE" dirty="0" err="1"/>
              <a:t>to</a:t>
            </a:r>
            <a:r>
              <a:rPr lang="de-DE" dirty="0"/>
              <a:t> </a:t>
            </a:r>
            <a:r>
              <a:rPr lang="de-DE" dirty="0" err="1"/>
              <a:t>the</a:t>
            </a:r>
            <a:r>
              <a:rPr lang="de-DE" dirty="0"/>
              <a:t> </a:t>
            </a:r>
            <a:r>
              <a:rPr lang="de-DE" dirty="0" err="1"/>
              <a:t>business</a:t>
            </a:r>
            <a:r>
              <a:rPr lang="de-DE" dirty="0"/>
              <a:t> </a:t>
            </a:r>
            <a:r>
              <a:rPr lang="de-DE" dirty="0" err="1"/>
              <a:t>logic</a:t>
            </a:r>
            <a:r>
              <a:rPr lang="de-DE" dirty="0"/>
              <a:t> </a:t>
            </a:r>
            <a:r>
              <a:rPr lang="de-DE" dirty="0" err="1"/>
              <a:t>as</a:t>
            </a:r>
            <a:r>
              <a:rPr lang="de-DE" dirty="0"/>
              <a:t> </a:t>
            </a:r>
            <a:r>
              <a:rPr lang="de-DE" dirty="0" err="1"/>
              <a:t>long</a:t>
            </a:r>
            <a:r>
              <a:rPr lang="de-DE" dirty="0"/>
              <a:t> </a:t>
            </a:r>
            <a:r>
              <a:rPr lang="de-DE" dirty="0" err="1"/>
              <a:t>as</a:t>
            </a:r>
            <a:r>
              <a:rPr lang="de-DE" dirty="0"/>
              <a:t> </a:t>
            </a:r>
            <a:r>
              <a:rPr lang="de-DE" dirty="0" err="1"/>
              <a:t>the</a:t>
            </a:r>
            <a:r>
              <a:rPr lang="de-DE" dirty="0"/>
              <a:t> Ports </a:t>
            </a:r>
            <a:r>
              <a:rPr lang="de-DE" dirty="0" err="1"/>
              <a:t>are</a:t>
            </a:r>
            <a:r>
              <a:rPr lang="de-DE" dirty="0"/>
              <a:t> </a:t>
            </a:r>
            <a:r>
              <a:rPr lang="de-DE" dirty="0" err="1"/>
              <a:t>satisfied</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37</a:t>
            </a:fld>
            <a:endParaRPr lang="de-DE"/>
          </a:p>
        </p:txBody>
      </p:sp>
    </p:spTree>
    <p:extLst>
      <p:ext uri="{BB962C8B-B14F-4D97-AF65-F5344CB8AC3E}">
        <p14:creationId xmlns:p14="http://schemas.microsoft.com/office/powerpoint/2010/main" val="1244655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a:t>
            </a:r>
            <a:r>
              <a:rPr lang="de-DE" dirty="0" err="1"/>
              <a:t>lets</a:t>
            </a:r>
            <a:r>
              <a:rPr lang="de-DE" dirty="0"/>
              <a:t> </a:t>
            </a:r>
            <a:r>
              <a:rPr lang="de-DE" dirty="0" err="1"/>
              <a:t>install</a:t>
            </a:r>
            <a:r>
              <a:rPr lang="de-DE" dirty="0"/>
              <a:t> </a:t>
            </a:r>
            <a:r>
              <a:rPr lang="de-DE" dirty="0" err="1"/>
              <a:t>the</a:t>
            </a:r>
            <a:r>
              <a:rPr lang="de-DE" dirty="0"/>
              <a:t> </a:t>
            </a:r>
            <a:r>
              <a:rPr lang="de-DE" dirty="0" err="1"/>
              <a:t>adapters</a:t>
            </a:r>
            <a:r>
              <a:rPr lang="de-DE" dirty="0"/>
              <a:t> in </a:t>
            </a:r>
            <a:r>
              <a:rPr lang="de-DE" dirty="0" err="1"/>
              <a:t>our</a:t>
            </a:r>
            <a:r>
              <a:rPr lang="de-DE" dirty="0"/>
              <a:t> </a:t>
            </a:r>
            <a:r>
              <a:rPr lang="de-DE" dirty="0" err="1"/>
              <a:t>hexagon</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38</a:t>
            </a:fld>
            <a:endParaRPr lang="de-DE"/>
          </a:p>
        </p:txBody>
      </p:sp>
    </p:spTree>
    <p:extLst>
      <p:ext uri="{BB962C8B-B14F-4D97-AF65-F5344CB8AC3E}">
        <p14:creationId xmlns:p14="http://schemas.microsoft.com/office/powerpoint/2010/main" val="977093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From</a:t>
            </a:r>
            <a:r>
              <a:rPr lang="de-DE" dirty="0"/>
              <a:t> </a:t>
            </a:r>
            <a:r>
              <a:rPr lang="de-DE" dirty="0" err="1"/>
              <a:t>left</a:t>
            </a:r>
            <a:r>
              <a:rPr lang="de-DE" dirty="0"/>
              <a:t> </a:t>
            </a:r>
            <a:r>
              <a:rPr lang="de-DE" dirty="0" err="1"/>
              <a:t>to</a:t>
            </a:r>
            <a:r>
              <a:rPr lang="de-DE" dirty="0"/>
              <a:t> </a:t>
            </a:r>
            <a:r>
              <a:rPr lang="de-DE" dirty="0" err="1"/>
              <a:t>right</a:t>
            </a:r>
            <a:r>
              <a:rPr lang="de-DE" dirty="0"/>
              <a:t>, </a:t>
            </a:r>
            <a:r>
              <a:rPr lang="de-DE" dirty="0" err="1"/>
              <a:t>we</a:t>
            </a:r>
            <a:r>
              <a:rPr lang="de-DE" dirty="0"/>
              <a:t> </a:t>
            </a:r>
            <a:r>
              <a:rPr lang="de-DE" dirty="0" err="1"/>
              <a:t>can</a:t>
            </a:r>
            <a:r>
              <a:rPr lang="de-DE" dirty="0"/>
              <a:t> </a:t>
            </a:r>
            <a:r>
              <a:rPr lang="de-DE" dirty="0" err="1"/>
              <a:t>see</a:t>
            </a:r>
            <a:r>
              <a:rPr lang="de-DE" dirty="0"/>
              <a:t> </a:t>
            </a:r>
            <a:r>
              <a:rPr lang="de-DE" dirty="0" err="1"/>
              <a:t>that</a:t>
            </a:r>
            <a:r>
              <a:rPr lang="de-DE" dirty="0"/>
              <a:t> </a:t>
            </a:r>
            <a:r>
              <a:rPr lang="de-DE" dirty="0" err="1"/>
              <a:t>the</a:t>
            </a:r>
            <a:r>
              <a:rPr lang="de-DE" dirty="0"/>
              <a:t> </a:t>
            </a:r>
            <a:r>
              <a:rPr lang="de-DE" dirty="0" err="1"/>
              <a:t>driving</a:t>
            </a:r>
            <a:r>
              <a:rPr lang="de-DE" dirty="0"/>
              <a:t> </a:t>
            </a:r>
            <a:r>
              <a:rPr lang="de-DE" dirty="0" err="1"/>
              <a:t>adapters</a:t>
            </a:r>
            <a:r>
              <a:rPr lang="de-DE" dirty="0"/>
              <a:t> </a:t>
            </a:r>
            <a:r>
              <a:rPr lang="de-DE" dirty="0" err="1"/>
              <a:t>use</a:t>
            </a:r>
            <a:r>
              <a:rPr lang="de-DE" dirty="0"/>
              <a:t> </a:t>
            </a:r>
            <a:r>
              <a:rPr lang="de-DE" dirty="0" err="1"/>
              <a:t>the</a:t>
            </a:r>
            <a:r>
              <a:rPr lang="de-DE" dirty="0"/>
              <a:t> </a:t>
            </a:r>
            <a:r>
              <a:rPr lang="de-DE" dirty="0" err="1"/>
              <a:t>driving</a:t>
            </a:r>
            <a:r>
              <a:rPr lang="de-DE" dirty="0"/>
              <a:t> </a:t>
            </a:r>
            <a:r>
              <a:rPr lang="de-DE" dirty="0" err="1"/>
              <a:t>ports</a:t>
            </a:r>
            <a:r>
              <a:rPr lang="de-DE" dirty="0"/>
              <a:t>, </a:t>
            </a:r>
            <a:r>
              <a:rPr lang="de-DE" dirty="0" err="1"/>
              <a:t>for</a:t>
            </a:r>
            <a:r>
              <a:rPr lang="de-DE" dirty="0"/>
              <a:t> </a:t>
            </a:r>
            <a:r>
              <a:rPr lang="de-DE" dirty="0" err="1"/>
              <a:t>example</a:t>
            </a:r>
            <a:r>
              <a:rPr lang="de-DE" dirty="0"/>
              <a:t> a REST Controller </a:t>
            </a:r>
            <a:r>
              <a:rPr lang="de-DE" dirty="0" err="1"/>
              <a:t>calling</a:t>
            </a:r>
            <a:r>
              <a:rPr lang="de-DE" dirty="0"/>
              <a:t> a </a:t>
            </a:r>
            <a:r>
              <a:rPr lang="de-DE" dirty="0" err="1"/>
              <a:t>UseCase</a:t>
            </a:r>
            <a:r>
              <a:rPr lang="de-DE" dirty="0"/>
              <a:t> Interface</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39</a:t>
            </a:fld>
            <a:endParaRPr lang="de-DE"/>
          </a:p>
        </p:txBody>
      </p:sp>
    </p:spTree>
    <p:extLst>
      <p:ext uri="{BB962C8B-B14F-4D97-AF65-F5344CB8AC3E}">
        <p14:creationId xmlns:p14="http://schemas.microsoft.com/office/powerpoint/2010/main" val="23019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most</a:t>
            </a:r>
            <a:r>
              <a:rPr lang="de-DE" dirty="0"/>
              <a:t> </a:t>
            </a:r>
            <a:r>
              <a:rPr lang="de-DE" dirty="0" err="1"/>
              <a:t>common</a:t>
            </a:r>
            <a:r>
              <a:rPr lang="de-DE" dirty="0"/>
              <a:t> type </a:t>
            </a:r>
            <a:r>
              <a:rPr lang="de-DE" dirty="0" err="1"/>
              <a:t>of</a:t>
            </a:r>
            <a:r>
              <a:rPr lang="de-DE" dirty="0"/>
              <a:t> </a:t>
            </a:r>
            <a:r>
              <a:rPr lang="de-DE" dirty="0" err="1"/>
              <a:t>software</a:t>
            </a:r>
            <a:r>
              <a:rPr lang="de-DE" dirty="0"/>
              <a:t> </a:t>
            </a:r>
            <a:r>
              <a:rPr lang="de-DE" dirty="0" err="1"/>
              <a:t>architecture</a:t>
            </a:r>
            <a:r>
              <a:rPr lang="de-DE" dirty="0"/>
              <a:t> and i </a:t>
            </a:r>
            <a:r>
              <a:rPr lang="de-DE" dirty="0" err="1"/>
              <a:t>guess</a:t>
            </a:r>
            <a:r>
              <a:rPr lang="de-DE" dirty="0"/>
              <a:t> </a:t>
            </a:r>
            <a:r>
              <a:rPr lang="de-DE" dirty="0" err="1"/>
              <a:t>most</a:t>
            </a:r>
            <a:r>
              <a:rPr lang="de-DE" dirty="0"/>
              <a:t> </a:t>
            </a:r>
            <a:r>
              <a:rPr lang="de-DE" dirty="0" err="1"/>
              <a:t>of</a:t>
            </a:r>
            <a:r>
              <a:rPr lang="de-DE" dirty="0"/>
              <a:t> </a:t>
            </a:r>
            <a:r>
              <a:rPr lang="de-DE" dirty="0" err="1"/>
              <a:t>you</a:t>
            </a:r>
            <a:r>
              <a:rPr lang="de-DE" dirty="0"/>
              <a:t> </a:t>
            </a:r>
            <a:r>
              <a:rPr lang="de-DE" dirty="0" err="1"/>
              <a:t>are</a:t>
            </a:r>
            <a:r>
              <a:rPr lang="de-DE" dirty="0"/>
              <a:t> </a:t>
            </a:r>
            <a:r>
              <a:rPr lang="de-DE" dirty="0" err="1"/>
              <a:t>familiar</a:t>
            </a:r>
            <a:r>
              <a:rPr lang="de-DE" dirty="0"/>
              <a:t> </a:t>
            </a:r>
            <a:r>
              <a:rPr lang="de-DE" dirty="0" err="1"/>
              <a:t>with</a:t>
            </a:r>
            <a:r>
              <a:rPr lang="de-DE" dirty="0"/>
              <a:t>, </a:t>
            </a:r>
            <a:r>
              <a:rPr lang="de-DE" dirty="0" err="1"/>
              <a:t>is</a:t>
            </a:r>
            <a:r>
              <a:rPr lang="de-DE" dirty="0"/>
              <a:t> </a:t>
            </a:r>
            <a:r>
              <a:rPr lang="de-DE" dirty="0" err="1"/>
              <a:t>the</a:t>
            </a:r>
            <a:r>
              <a:rPr lang="de-DE" dirty="0"/>
              <a:t> 3 </a:t>
            </a:r>
            <a:r>
              <a:rPr lang="de-DE" dirty="0" err="1"/>
              <a:t>tier</a:t>
            </a:r>
            <a:r>
              <a:rPr lang="de-DE" dirty="0"/>
              <a:t> </a:t>
            </a:r>
            <a:r>
              <a:rPr lang="de-DE" dirty="0" err="1"/>
              <a:t>architecture</a:t>
            </a:r>
            <a:r>
              <a:rPr lang="de-DE" dirty="0"/>
              <a:t>. </a:t>
            </a:r>
            <a:r>
              <a:rPr lang="de-DE" dirty="0" err="1"/>
              <a:t>It</a:t>
            </a:r>
            <a:r>
              <a:rPr lang="de-DE" dirty="0"/>
              <a:t> </a:t>
            </a:r>
            <a:r>
              <a:rPr lang="de-DE" dirty="0" err="1"/>
              <a:t>splits</a:t>
            </a:r>
            <a:r>
              <a:rPr lang="de-DE" dirty="0"/>
              <a:t> </a:t>
            </a:r>
            <a:r>
              <a:rPr lang="de-DE" dirty="0" err="1"/>
              <a:t>the</a:t>
            </a:r>
            <a:r>
              <a:rPr lang="de-DE" dirty="0"/>
              <a:t> </a:t>
            </a:r>
            <a:r>
              <a:rPr lang="de-DE" dirty="0" err="1"/>
              <a:t>application</a:t>
            </a:r>
            <a:r>
              <a:rPr lang="de-DE" dirty="0"/>
              <a:t> </a:t>
            </a:r>
            <a:r>
              <a:rPr lang="de-DE" dirty="0" err="1"/>
              <a:t>into</a:t>
            </a:r>
            <a:r>
              <a:rPr lang="de-DE" dirty="0"/>
              <a:t> </a:t>
            </a:r>
            <a:r>
              <a:rPr lang="de-DE" dirty="0" err="1"/>
              <a:t>three</a:t>
            </a:r>
            <a:r>
              <a:rPr lang="de-DE" dirty="0"/>
              <a:t> </a:t>
            </a:r>
            <a:r>
              <a:rPr lang="de-DE" dirty="0" err="1"/>
              <a:t>seperate</a:t>
            </a:r>
            <a:r>
              <a:rPr lang="de-DE" dirty="0"/>
              <a:t> </a:t>
            </a:r>
            <a:r>
              <a:rPr lang="de-DE" dirty="0" err="1"/>
              <a:t>layers</a:t>
            </a:r>
            <a:r>
              <a:rPr lang="de-DE" dirty="0"/>
              <a:t>: a </a:t>
            </a:r>
            <a:r>
              <a:rPr lang="de-DE" dirty="0" err="1"/>
              <a:t>presentation</a:t>
            </a:r>
            <a:r>
              <a:rPr lang="de-DE" dirty="0"/>
              <a:t> </a:t>
            </a:r>
            <a:r>
              <a:rPr lang="de-DE" dirty="0" err="1"/>
              <a:t>tier</a:t>
            </a:r>
            <a:r>
              <a:rPr lang="de-DE" dirty="0"/>
              <a:t>, </a:t>
            </a:r>
            <a:r>
              <a:rPr lang="de-DE" dirty="0" err="1"/>
              <a:t>which</a:t>
            </a:r>
            <a:r>
              <a:rPr lang="de-DE" dirty="0"/>
              <a:t> </a:t>
            </a:r>
            <a:r>
              <a:rPr lang="de-DE" dirty="0" err="1"/>
              <a:t>houses</a:t>
            </a:r>
            <a:r>
              <a:rPr lang="de-DE" dirty="0"/>
              <a:t> </a:t>
            </a:r>
            <a:r>
              <a:rPr lang="de-DE" dirty="0" err="1"/>
              <a:t>the</a:t>
            </a:r>
            <a:r>
              <a:rPr lang="de-DE" dirty="0"/>
              <a:t> UI </a:t>
            </a:r>
            <a:r>
              <a:rPr lang="de-DE" dirty="0" err="1"/>
              <a:t>to</a:t>
            </a:r>
            <a:r>
              <a:rPr lang="de-DE" dirty="0"/>
              <a:t> </a:t>
            </a:r>
            <a:r>
              <a:rPr lang="de-DE" dirty="0" err="1"/>
              <a:t>collect</a:t>
            </a:r>
            <a:r>
              <a:rPr lang="de-DE" dirty="0"/>
              <a:t> and </a:t>
            </a:r>
            <a:r>
              <a:rPr lang="de-DE" dirty="0" err="1"/>
              <a:t>display</a:t>
            </a:r>
            <a:r>
              <a:rPr lang="de-DE" dirty="0"/>
              <a:t> </a:t>
            </a:r>
            <a:r>
              <a:rPr lang="de-DE" dirty="0" err="1"/>
              <a:t>information</a:t>
            </a:r>
            <a:r>
              <a:rPr lang="de-DE" dirty="0"/>
              <a:t> </a:t>
            </a:r>
            <a:r>
              <a:rPr lang="de-DE" dirty="0" err="1"/>
              <a:t>to</a:t>
            </a:r>
            <a:r>
              <a:rPr lang="de-DE" dirty="0"/>
              <a:t> </a:t>
            </a:r>
            <a:r>
              <a:rPr lang="de-DE" dirty="0" err="1"/>
              <a:t>the</a:t>
            </a:r>
            <a:r>
              <a:rPr lang="de-DE" dirty="0"/>
              <a:t> </a:t>
            </a:r>
            <a:r>
              <a:rPr lang="de-DE" dirty="0" err="1"/>
              <a:t>user</a:t>
            </a:r>
            <a:r>
              <a:rPr lang="de-DE" dirty="0"/>
              <a:t>. A </a:t>
            </a:r>
            <a:r>
              <a:rPr lang="de-DE" dirty="0" err="1"/>
              <a:t>logic</a:t>
            </a:r>
            <a:r>
              <a:rPr lang="de-DE" dirty="0"/>
              <a:t> </a:t>
            </a:r>
            <a:r>
              <a:rPr lang="de-DE" dirty="0" err="1"/>
              <a:t>tier</a:t>
            </a:r>
            <a:r>
              <a:rPr lang="de-DE" dirty="0"/>
              <a:t>, </a:t>
            </a:r>
            <a:r>
              <a:rPr lang="de-DE" dirty="0" err="1"/>
              <a:t>which</a:t>
            </a:r>
            <a:r>
              <a:rPr lang="de-DE" dirty="0"/>
              <a:t> </a:t>
            </a:r>
            <a:r>
              <a:rPr lang="de-DE" dirty="0" err="1"/>
              <a:t>then</a:t>
            </a:r>
            <a:r>
              <a:rPr lang="de-DE" dirty="0"/>
              <a:t> </a:t>
            </a:r>
            <a:r>
              <a:rPr lang="de-DE" dirty="0" err="1"/>
              <a:t>processes</a:t>
            </a:r>
            <a:r>
              <a:rPr lang="de-DE" dirty="0"/>
              <a:t> </a:t>
            </a:r>
            <a:r>
              <a:rPr lang="de-DE" dirty="0" err="1"/>
              <a:t>the</a:t>
            </a:r>
            <a:r>
              <a:rPr lang="de-DE" dirty="0"/>
              <a:t> </a:t>
            </a:r>
            <a:r>
              <a:rPr lang="de-DE" dirty="0" err="1"/>
              <a:t>gathered</a:t>
            </a:r>
            <a:r>
              <a:rPr lang="de-DE" dirty="0"/>
              <a:t> </a:t>
            </a:r>
            <a:r>
              <a:rPr lang="de-DE" dirty="0" err="1"/>
              <a:t>information</a:t>
            </a:r>
            <a:r>
              <a:rPr lang="de-DE" dirty="0"/>
              <a:t> and </a:t>
            </a:r>
            <a:r>
              <a:rPr lang="de-DE" dirty="0" err="1"/>
              <a:t>the</a:t>
            </a:r>
            <a:r>
              <a:rPr lang="de-DE" dirty="0"/>
              <a:t> </a:t>
            </a:r>
            <a:r>
              <a:rPr lang="de-DE" dirty="0" err="1"/>
              <a:t>data</a:t>
            </a:r>
            <a:r>
              <a:rPr lang="de-DE" dirty="0"/>
              <a:t> </a:t>
            </a:r>
            <a:r>
              <a:rPr lang="de-DE" dirty="0" err="1"/>
              <a:t>tier</a:t>
            </a:r>
            <a:r>
              <a:rPr lang="de-DE" dirty="0"/>
              <a:t> </a:t>
            </a:r>
            <a:r>
              <a:rPr lang="de-DE" dirty="0" err="1"/>
              <a:t>which</a:t>
            </a:r>
            <a:r>
              <a:rPr lang="de-DE" dirty="0"/>
              <a:t> </a:t>
            </a:r>
            <a:r>
              <a:rPr lang="de-DE" dirty="0" err="1"/>
              <a:t>manages</a:t>
            </a:r>
            <a:r>
              <a:rPr lang="de-DE" dirty="0"/>
              <a:t> and </a:t>
            </a:r>
            <a:r>
              <a:rPr lang="de-DE" dirty="0" err="1"/>
              <a:t>stores</a:t>
            </a:r>
            <a:r>
              <a:rPr lang="de-DE" dirty="0"/>
              <a:t> </a:t>
            </a:r>
            <a:r>
              <a:rPr lang="de-DE" dirty="0" err="1"/>
              <a:t>the</a:t>
            </a:r>
            <a:r>
              <a:rPr lang="de-DE" dirty="0"/>
              <a:t> </a:t>
            </a:r>
            <a:r>
              <a:rPr lang="de-DE" dirty="0" err="1"/>
              <a:t>processed</a:t>
            </a:r>
            <a:r>
              <a:rPr lang="de-DE" dirty="0"/>
              <a:t> </a:t>
            </a:r>
            <a:r>
              <a:rPr lang="de-DE" dirty="0" err="1"/>
              <a:t>data</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4</a:t>
            </a:fld>
            <a:endParaRPr lang="de-DE"/>
          </a:p>
        </p:txBody>
      </p:sp>
    </p:spTree>
    <p:extLst>
      <p:ext uri="{BB962C8B-B14F-4D97-AF65-F5344CB8AC3E}">
        <p14:creationId xmlns:p14="http://schemas.microsoft.com/office/powerpoint/2010/main" val="1531691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concrete</a:t>
            </a:r>
            <a:r>
              <a:rPr lang="de-DE" dirty="0"/>
              <a:t> </a:t>
            </a:r>
            <a:r>
              <a:rPr lang="de-DE" dirty="0" err="1"/>
              <a:t>implementation</a:t>
            </a:r>
            <a:r>
              <a:rPr lang="de-DE" dirty="0"/>
              <a:t> </a:t>
            </a:r>
            <a:r>
              <a:rPr lang="de-DE" dirty="0" err="1"/>
              <a:t>of</a:t>
            </a:r>
            <a:r>
              <a:rPr lang="de-DE" dirty="0"/>
              <a:t> </a:t>
            </a:r>
            <a:r>
              <a:rPr lang="de-DE" dirty="0" err="1"/>
              <a:t>the</a:t>
            </a:r>
            <a:r>
              <a:rPr lang="de-DE" dirty="0"/>
              <a:t> </a:t>
            </a:r>
            <a:r>
              <a:rPr lang="de-DE" dirty="0" err="1"/>
              <a:t>UseCase</a:t>
            </a:r>
            <a:r>
              <a:rPr lang="de-DE" dirty="0"/>
              <a:t> lies </a:t>
            </a:r>
            <a:r>
              <a:rPr lang="de-DE" dirty="0" err="1"/>
              <a:t>within</a:t>
            </a:r>
            <a:r>
              <a:rPr lang="de-DE" dirty="0"/>
              <a:t> </a:t>
            </a:r>
            <a:r>
              <a:rPr lang="de-DE" dirty="0" err="1"/>
              <a:t>the</a:t>
            </a:r>
            <a:r>
              <a:rPr lang="de-DE" dirty="0"/>
              <a:t> </a:t>
            </a:r>
            <a:r>
              <a:rPr lang="de-DE" dirty="0" err="1"/>
              <a:t>application</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40</a:t>
            </a:fld>
            <a:endParaRPr lang="de-DE"/>
          </a:p>
        </p:txBody>
      </p:sp>
    </p:spTree>
    <p:extLst>
      <p:ext uri="{BB962C8B-B14F-4D97-AF65-F5344CB8AC3E}">
        <p14:creationId xmlns:p14="http://schemas.microsoft.com/office/powerpoint/2010/main" val="4260906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 </a:t>
            </a:r>
            <a:r>
              <a:rPr lang="de-DE" dirty="0" err="1"/>
              <a:t>if</a:t>
            </a:r>
            <a:r>
              <a:rPr lang="de-DE" dirty="0"/>
              <a:t> </a:t>
            </a:r>
            <a:r>
              <a:rPr lang="de-DE" dirty="0" err="1"/>
              <a:t>needed</a:t>
            </a:r>
            <a:r>
              <a:rPr lang="de-DE" dirty="0"/>
              <a:t> </a:t>
            </a:r>
            <a:r>
              <a:rPr lang="de-DE" dirty="0" err="1"/>
              <a:t>it</a:t>
            </a:r>
            <a:r>
              <a:rPr lang="de-DE" dirty="0"/>
              <a:t> </a:t>
            </a:r>
            <a:r>
              <a:rPr lang="de-DE" dirty="0" err="1"/>
              <a:t>can</a:t>
            </a:r>
            <a:r>
              <a:rPr lang="de-DE" dirty="0"/>
              <a:t> </a:t>
            </a:r>
            <a:r>
              <a:rPr lang="de-DE" dirty="0" err="1"/>
              <a:t>access</a:t>
            </a:r>
            <a:r>
              <a:rPr lang="de-DE" dirty="0"/>
              <a:t> </a:t>
            </a:r>
            <a:r>
              <a:rPr lang="de-DE" dirty="0" err="1"/>
              <a:t>or</a:t>
            </a:r>
            <a:r>
              <a:rPr lang="de-DE" dirty="0"/>
              <a:t> </a:t>
            </a:r>
            <a:r>
              <a:rPr lang="de-DE" dirty="0" err="1"/>
              <a:t>store</a:t>
            </a:r>
            <a:r>
              <a:rPr lang="de-DE" dirty="0"/>
              <a:t> </a:t>
            </a:r>
            <a:r>
              <a:rPr lang="de-DE" dirty="0" err="1"/>
              <a:t>data</a:t>
            </a:r>
            <a:r>
              <a:rPr lang="de-DE" dirty="0"/>
              <a:t> </a:t>
            </a:r>
            <a:r>
              <a:rPr lang="de-DE" dirty="0" err="1"/>
              <a:t>using</a:t>
            </a:r>
            <a:r>
              <a:rPr lang="de-DE" dirty="0"/>
              <a:t> </a:t>
            </a:r>
            <a:r>
              <a:rPr lang="de-DE" dirty="0" err="1"/>
              <a:t>the</a:t>
            </a:r>
            <a:r>
              <a:rPr lang="de-DE" dirty="0"/>
              <a:t> </a:t>
            </a:r>
            <a:r>
              <a:rPr lang="de-DE" dirty="0" err="1"/>
              <a:t>driven</a:t>
            </a:r>
            <a:r>
              <a:rPr lang="de-DE" dirty="0"/>
              <a:t> </a:t>
            </a:r>
            <a:r>
              <a:rPr lang="de-DE" dirty="0" err="1"/>
              <a:t>ports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41</a:t>
            </a:fld>
            <a:endParaRPr lang="de-DE"/>
          </a:p>
        </p:txBody>
      </p:sp>
    </p:spTree>
    <p:extLst>
      <p:ext uri="{BB962C8B-B14F-4D97-AF65-F5344CB8AC3E}">
        <p14:creationId xmlns:p14="http://schemas.microsoft.com/office/powerpoint/2010/main" val="3952970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What</a:t>
            </a:r>
            <a:r>
              <a:rPr lang="de-DE" dirty="0"/>
              <a:t> </a:t>
            </a:r>
            <a:r>
              <a:rPr lang="de-DE" dirty="0" err="1"/>
              <a:t>the</a:t>
            </a:r>
            <a:r>
              <a:rPr lang="de-DE" dirty="0"/>
              <a:t> </a:t>
            </a:r>
            <a:r>
              <a:rPr lang="de-DE" dirty="0" err="1"/>
              <a:t>driven</a:t>
            </a:r>
            <a:r>
              <a:rPr lang="de-DE" dirty="0"/>
              <a:t> </a:t>
            </a:r>
            <a:r>
              <a:rPr lang="de-DE" dirty="0" err="1"/>
              <a:t>ports</a:t>
            </a:r>
            <a:r>
              <a:rPr lang="de-DE" dirty="0"/>
              <a:t> do in </a:t>
            </a:r>
            <a:r>
              <a:rPr lang="de-DE" dirty="0" err="1"/>
              <a:t>detail</a:t>
            </a:r>
            <a:r>
              <a:rPr lang="de-DE" dirty="0"/>
              <a:t> </a:t>
            </a:r>
            <a:r>
              <a:rPr lang="de-DE" dirty="0" err="1"/>
              <a:t>is</a:t>
            </a:r>
            <a:r>
              <a:rPr lang="de-DE" dirty="0"/>
              <a:t> </a:t>
            </a:r>
            <a:r>
              <a:rPr lang="de-DE" dirty="0" err="1"/>
              <a:t>implemented</a:t>
            </a:r>
            <a:r>
              <a:rPr lang="de-DE" dirty="0"/>
              <a:t> in </a:t>
            </a:r>
            <a:r>
              <a:rPr lang="de-DE" dirty="0" err="1"/>
              <a:t>the</a:t>
            </a:r>
            <a:r>
              <a:rPr lang="de-DE" dirty="0"/>
              <a:t> </a:t>
            </a:r>
            <a:r>
              <a:rPr lang="de-DE" dirty="0" err="1"/>
              <a:t>driven</a:t>
            </a:r>
            <a:r>
              <a:rPr lang="de-DE" dirty="0"/>
              <a:t> </a:t>
            </a:r>
            <a:r>
              <a:rPr lang="de-DE" dirty="0" err="1"/>
              <a:t>adapter</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42</a:t>
            </a:fld>
            <a:endParaRPr lang="de-DE"/>
          </a:p>
        </p:txBody>
      </p:sp>
    </p:spTree>
    <p:extLst>
      <p:ext uri="{BB962C8B-B14F-4D97-AF65-F5344CB8AC3E}">
        <p14:creationId xmlns:p14="http://schemas.microsoft.com/office/powerpoint/2010/main" val="2933409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This </a:t>
            </a:r>
            <a:r>
              <a:rPr lang="de-DE" dirty="0" err="1"/>
              <a:t>way</a:t>
            </a:r>
            <a:r>
              <a:rPr lang="de-DE" dirty="0"/>
              <a:t> </a:t>
            </a:r>
            <a:r>
              <a:rPr lang="de-DE" dirty="0" err="1"/>
              <a:t>the</a:t>
            </a:r>
            <a:r>
              <a:rPr lang="de-DE" dirty="0"/>
              <a:t> </a:t>
            </a:r>
            <a:r>
              <a:rPr lang="de-DE" dirty="0" err="1"/>
              <a:t>application</a:t>
            </a:r>
            <a:r>
              <a:rPr lang="de-DE" dirty="0"/>
              <a:t> </a:t>
            </a:r>
            <a:r>
              <a:rPr lang="de-DE" dirty="0" err="1"/>
              <a:t>does</a:t>
            </a:r>
            <a:r>
              <a:rPr lang="de-DE" dirty="0"/>
              <a:t> not </a:t>
            </a:r>
            <a:r>
              <a:rPr lang="de-DE" dirty="0" err="1"/>
              <a:t>need</a:t>
            </a:r>
            <a:r>
              <a:rPr lang="de-DE" dirty="0"/>
              <a:t> </a:t>
            </a:r>
            <a:r>
              <a:rPr lang="de-DE" dirty="0" err="1"/>
              <a:t>to</a:t>
            </a:r>
            <a:r>
              <a:rPr lang="de-DE" dirty="0"/>
              <a:t> </a:t>
            </a:r>
            <a:r>
              <a:rPr lang="de-DE" dirty="0" err="1"/>
              <a:t>know</a:t>
            </a:r>
            <a:r>
              <a:rPr lang="de-DE" dirty="0"/>
              <a:t> </a:t>
            </a:r>
            <a:r>
              <a:rPr lang="de-DE" dirty="0" err="1"/>
              <a:t>anything</a:t>
            </a:r>
            <a:r>
              <a:rPr lang="de-DE" dirty="0"/>
              <a:t> </a:t>
            </a:r>
            <a:r>
              <a:rPr lang="de-DE" dirty="0" err="1"/>
              <a:t>about</a:t>
            </a:r>
            <a:r>
              <a:rPr lang="de-DE" dirty="0"/>
              <a:t> </a:t>
            </a:r>
            <a:r>
              <a:rPr lang="de-DE" dirty="0" err="1"/>
              <a:t>the</a:t>
            </a:r>
            <a:r>
              <a:rPr lang="de-DE" dirty="0"/>
              <a:t> outside </a:t>
            </a:r>
            <a:r>
              <a:rPr lang="de-DE" dirty="0" err="1"/>
              <a:t>world</a:t>
            </a:r>
            <a:r>
              <a:rPr lang="de-DE" dirty="0"/>
              <a:t> and </a:t>
            </a:r>
            <a:r>
              <a:rPr lang="de-DE" dirty="0" err="1"/>
              <a:t>operates</a:t>
            </a:r>
            <a:r>
              <a:rPr lang="de-DE" dirty="0"/>
              <a:t> </a:t>
            </a:r>
            <a:r>
              <a:rPr lang="de-DE" dirty="0" err="1"/>
              <a:t>solely</a:t>
            </a:r>
            <a:r>
              <a:rPr lang="de-DE" dirty="0"/>
              <a:t> in </a:t>
            </a:r>
            <a:r>
              <a:rPr lang="de-DE" dirty="0" err="1"/>
              <a:t>the</a:t>
            </a:r>
            <a:r>
              <a:rPr lang="de-DE" dirty="0"/>
              <a:t> </a:t>
            </a:r>
            <a:r>
              <a:rPr lang="de-DE" dirty="0" err="1"/>
              <a:t>business</a:t>
            </a:r>
            <a:r>
              <a:rPr lang="de-DE" dirty="0"/>
              <a:t> </a:t>
            </a:r>
            <a:r>
              <a:rPr lang="de-DE" dirty="0" err="1"/>
              <a:t>domain</a:t>
            </a:r>
            <a:r>
              <a:rPr lang="de-DE" dirty="0"/>
              <a:t>.</a:t>
            </a:r>
          </a:p>
          <a:p>
            <a:r>
              <a:rPr lang="de-DE" dirty="0"/>
              <a:t>Maybe </a:t>
            </a:r>
            <a:r>
              <a:rPr lang="de-DE" dirty="0" err="1"/>
              <a:t>to</a:t>
            </a:r>
            <a:r>
              <a:rPr lang="de-DE" dirty="0"/>
              <a:t> </a:t>
            </a:r>
            <a:r>
              <a:rPr lang="de-DE" dirty="0" err="1"/>
              <a:t>better</a:t>
            </a:r>
            <a:r>
              <a:rPr lang="de-DE" dirty="0"/>
              <a:t> </a:t>
            </a:r>
            <a:r>
              <a:rPr lang="de-DE" dirty="0" err="1"/>
              <a:t>understand</a:t>
            </a:r>
            <a:r>
              <a:rPr lang="de-DE" dirty="0"/>
              <a:t> </a:t>
            </a:r>
            <a:r>
              <a:rPr lang="de-DE" dirty="0" err="1"/>
              <a:t>what</a:t>
            </a:r>
            <a:r>
              <a:rPr lang="de-DE" dirty="0"/>
              <a:t> </a:t>
            </a:r>
            <a:r>
              <a:rPr lang="de-DE" dirty="0" err="1"/>
              <a:t>this</a:t>
            </a:r>
            <a:r>
              <a:rPr lang="de-DE" dirty="0"/>
              <a:t> </a:t>
            </a:r>
            <a:r>
              <a:rPr lang="de-DE" dirty="0" err="1"/>
              <a:t>means</a:t>
            </a:r>
            <a:r>
              <a:rPr lang="de-DE" dirty="0"/>
              <a:t> in </a:t>
            </a:r>
            <a:r>
              <a:rPr lang="de-DE" dirty="0" err="1"/>
              <a:t>the</a:t>
            </a:r>
            <a:r>
              <a:rPr lang="de-DE" dirty="0"/>
              <a:t> </a:t>
            </a:r>
            <a:r>
              <a:rPr lang="de-DE" dirty="0" err="1"/>
              <a:t>software</a:t>
            </a:r>
            <a:r>
              <a:rPr lang="de-DE" dirty="0"/>
              <a:t> </a:t>
            </a:r>
            <a:r>
              <a:rPr lang="de-DE" dirty="0" err="1"/>
              <a:t>realm</a:t>
            </a:r>
            <a:r>
              <a:rPr lang="de-DE" dirty="0"/>
              <a:t>, </a:t>
            </a:r>
            <a:r>
              <a:rPr lang="de-DE" dirty="0" err="1"/>
              <a:t>lets</a:t>
            </a:r>
            <a:r>
              <a:rPr lang="de-DE" dirty="0"/>
              <a:t> </a:t>
            </a:r>
            <a:r>
              <a:rPr lang="de-DE" dirty="0" err="1"/>
              <a:t>see</a:t>
            </a:r>
            <a:r>
              <a:rPr lang="de-DE" dirty="0"/>
              <a:t> </a:t>
            </a:r>
            <a:r>
              <a:rPr lang="de-DE" dirty="0" err="1"/>
              <a:t>how</a:t>
            </a:r>
            <a:r>
              <a:rPr lang="de-DE" dirty="0"/>
              <a:t> </a:t>
            </a:r>
            <a:r>
              <a:rPr lang="de-DE" dirty="0" err="1"/>
              <a:t>it</a:t>
            </a:r>
            <a:r>
              <a:rPr lang="de-DE" dirty="0"/>
              <a:t> </a:t>
            </a:r>
            <a:r>
              <a:rPr lang="de-DE" dirty="0" err="1"/>
              <a:t>looks</a:t>
            </a:r>
            <a:r>
              <a:rPr lang="de-DE" dirty="0"/>
              <a:t> like </a:t>
            </a:r>
            <a:r>
              <a:rPr lang="de-DE" dirty="0" err="1"/>
              <a:t>with</a:t>
            </a:r>
            <a:r>
              <a:rPr lang="de-DE" dirty="0"/>
              <a:t> a simple </a:t>
            </a:r>
            <a:r>
              <a:rPr lang="de-DE" dirty="0" err="1"/>
              <a:t>example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43</a:t>
            </a:fld>
            <a:endParaRPr lang="de-DE"/>
          </a:p>
        </p:txBody>
      </p:sp>
    </p:spTree>
    <p:extLst>
      <p:ext uri="{BB962C8B-B14F-4D97-AF65-F5344CB8AC3E}">
        <p14:creationId xmlns:p14="http://schemas.microsoft.com/office/powerpoint/2010/main" val="1449848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We</a:t>
            </a:r>
            <a:r>
              <a:rPr lang="de-DE" dirty="0"/>
              <a:t> </a:t>
            </a:r>
            <a:r>
              <a:rPr lang="de-DE" dirty="0" err="1"/>
              <a:t>have</a:t>
            </a:r>
            <a:r>
              <a:rPr lang="de-DE" dirty="0"/>
              <a:t> a Controller </a:t>
            </a:r>
            <a:r>
              <a:rPr lang="de-DE" dirty="0" err="1"/>
              <a:t>acting</a:t>
            </a:r>
            <a:r>
              <a:rPr lang="de-DE" dirty="0"/>
              <a:t> </a:t>
            </a:r>
            <a:r>
              <a:rPr lang="de-DE" dirty="0" err="1"/>
              <a:t>as</a:t>
            </a:r>
            <a:r>
              <a:rPr lang="de-DE" dirty="0"/>
              <a:t> a </a:t>
            </a:r>
            <a:r>
              <a:rPr lang="de-DE" dirty="0" err="1"/>
              <a:t>driving</a:t>
            </a:r>
            <a:r>
              <a:rPr lang="de-DE" dirty="0"/>
              <a:t> </a:t>
            </a:r>
            <a:r>
              <a:rPr lang="de-DE" dirty="0" err="1"/>
              <a:t>adapter</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44</a:t>
            </a:fld>
            <a:endParaRPr lang="de-DE"/>
          </a:p>
        </p:txBody>
      </p:sp>
    </p:spTree>
    <p:extLst>
      <p:ext uri="{BB962C8B-B14F-4D97-AF65-F5344CB8AC3E}">
        <p14:creationId xmlns:p14="http://schemas.microsoft.com/office/powerpoint/2010/main" val="1357309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Which</a:t>
            </a:r>
            <a:r>
              <a:rPr lang="de-DE" dirty="0"/>
              <a:t> </a:t>
            </a:r>
            <a:r>
              <a:rPr lang="de-DE" dirty="0" err="1"/>
              <a:t>contains</a:t>
            </a:r>
            <a:r>
              <a:rPr lang="de-DE" dirty="0"/>
              <a:t> a </a:t>
            </a:r>
            <a:r>
              <a:rPr lang="de-DE" dirty="0" err="1"/>
              <a:t>usecase</a:t>
            </a:r>
            <a:r>
              <a:rPr lang="de-DE" dirty="0"/>
              <a:t> </a:t>
            </a:r>
            <a:r>
              <a:rPr lang="de-DE" dirty="0" err="1"/>
              <a:t>that</a:t>
            </a:r>
            <a:r>
              <a:rPr lang="de-DE" dirty="0"/>
              <a:t> </a:t>
            </a:r>
            <a:r>
              <a:rPr lang="de-DE" dirty="0" err="1"/>
              <a:t>it</a:t>
            </a:r>
            <a:r>
              <a:rPr lang="de-DE" dirty="0"/>
              <a:t> </a:t>
            </a:r>
            <a:r>
              <a:rPr lang="de-DE" dirty="0" err="1"/>
              <a:t>uses</a:t>
            </a:r>
            <a:r>
              <a:rPr lang="de-DE" dirty="0"/>
              <a:t> </a:t>
            </a:r>
            <a:r>
              <a:rPr lang="de-DE" dirty="0" err="1"/>
              <a:t>once</a:t>
            </a:r>
            <a:r>
              <a:rPr lang="de-DE" dirty="0"/>
              <a:t> </a:t>
            </a:r>
            <a:r>
              <a:rPr lang="de-DE" dirty="0" err="1"/>
              <a:t>the</a:t>
            </a:r>
            <a:r>
              <a:rPr lang="de-DE" dirty="0"/>
              <a:t> API </a:t>
            </a:r>
            <a:r>
              <a:rPr lang="de-DE" dirty="0" err="1"/>
              <a:t>is</a:t>
            </a:r>
            <a:r>
              <a:rPr lang="de-DE" dirty="0"/>
              <a:t> </a:t>
            </a:r>
            <a:r>
              <a:rPr lang="de-DE" dirty="0" err="1"/>
              <a:t>called</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45</a:t>
            </a:fld>
            <a:endParaRPr lang="de-DE"/>
          </a:p>
        </p:txBody>
      </p:sp>
    </p:spTree>
    <p:extLst>
      <p:ext uri="{BB962C8B-B14F-4D97-AF65-F5344CB8AC3E}">
        <p14:creationId xmlns:p14="http://schemas.microsoft.com/office/powerpoint/2010/main" val="29528168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UseCase</a:t>
            </a:r>
            <a:r>
              <a:rPr lang="de-DE" dirty="0"/>
              <a:t> </a:t>
            </a:r>
            <a:r>
              <a:rPr lang="de-DE" dirty="0" err="1"/>
              <a:t>implementation</a:t>
            </a:r>
            <a:r>
              <a:rPr lang="de-DE" dirty="0"/>
              <a:t> </a:t>
            </a:r>
            <a:r>
              <a:rPr lang="de-DE" dirty="0" err="1"/>
              <a:t>inside</a:t>
            </a:r>
            <a:r>
              <a:rPr lang="de-DE" dirty="0"/>
              <a:t> </a:t>
            </a:r>
            <a:r>
              <a:rPr lang="de-DE" dirty="0" err="1"/>
              <a:t>the</a:t>
            </a:r>
            <a:r>
              <a:rPr lang="de-DE" dirty="0"/>
              <a:t> </a:t>
            </a:r>
            <a:r>
              <a:rPr lang="de-DE" dirty="0" err="1"/>
              <a:t>application</a:t>
            </a:r>
            <a:r>
              <a:rPr lang="de-DE" dirty="0"/>
              <a:t> </a:t>
            </a:r>
            <a:r>
              <a:rPr lang="de-DE" dirty="0" err="1"/>
              <a:t>can</a:t>
            </a:r>
            <a:r>
              <a:rPr lang="de-DE" dirty="0"/>
              <a:t> </a:t>
            </a:r>
            <a:r>
              <a:rPr lang="de-DE" dirty="0" err="1"/>
              <a:t>now</a:t>
            </a:r>
            <a:r>
              <a:rPr lang="de-DE" dirty="0"/>
              <a:t> handle </a:t>
            </a:r>
            <a:r>
              <a:rPr lang="de-DE" dirty="0" err="1"/>
              <a:t>the</a:t>
            </a:r>
            <a:r>
              <a:rPr lang="de-DE" dirty="0"/>
              <a:t> </a:t>
            </a:r>
            <a:r>
              <a:rPr lang="de-DE" dirty="0" err="1"/>
              <a:t>business</a:t>
            </a:r>
            <a:r>
              <a:rPr lang="de-DE" dirty="0"/>
              <a:t> </a:t>
            </a:r>
            <a:r>
              <a:rPr lang="de-DE" dirty="0" err="1"/>
              <a:t>logic</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46</a:t>
            </a:fld>
            <a:endParaRPr lang="de-DE"/>
          </a:p>
        </p:txBody>
      </p:sp>
    </p:spTree>
    <p:extLst>
      <p:ext uri="{BB962C8B-B14F-4D97-AF65-F5344CB8AC3E}">
        <p14:creationId xmlns:p14="http://schemas.microsoft.com/office/powerpoint/2010/main" val="736796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It</a:t>
            </a:r>
            <a:r>
              <a:rPr lang="de-DE" dirty="0"/>
              <a:t> </a:t>
            </a:r>
            <a:r>
              <a:rPr lang="de-DE" dirty="0" err="1"/>
              <a:t>can</a:t>
            </a:r>
            <a:r>
              <a:rPr lang="de-DE" dirty="0"/>
              <a:t> </a:t>
            </a:r>
            <a:r>
              <a:rPr lang="de-DE" dirty="0" err="1"/>
              <a:t>use</a:t>
            </a:r>
            <a:r>
              <a:rPr lang="de-DE" dirty="0"/>
              <a:t> </a:t>
            </a:r>
            <a:r>
              <a:rPr lang="de-DE" dirty="0" err="1"/>
              <a:t>driven</a:t>
            </a:r>
            <a:r>
              <a:rPr lang="de-DE" dirty="0"/>
              <a:t> </a:t>
            </a:r>
            <a:r>
              <a:rPr lang="de-DE" dirty="0" err="1"/>
              <a:t>ports</a:t>
            </a:r>
            <a:r>
              <a:rPr lang="de-DE" dirty="0"/>
              <a:t> </a:t>
            </a:r>
            <a:r>
              <a:rPr lang="de-DE" dirty="0" err="1"/>
              <a:t>to</a:t>
            </a:r>
            <a:r>
              <a:rPr lang="de-DE" dirty="0"/>
              <a:t> find </a:t>
            </a:r>
            <a:r>
              <a:rPr lang="de-DE" dirty="0" err="1"/>
              <a:t>the</a:t>
            </a:r>
            <a:r>
              <a:rPr lang="de-DE" dirty="0"/>
              <a:t> </a:t>
            </a:r>
            <a:r>
              <a:rPr lang="de-DE" dirty="0" err="1"/>
              <a:t>necessary</a:t>
            </a:r>
            <a:r>
              <a:rPr lang="de-DE" dirty="0"/>
              <a:t> </a:t>
            </a:r>
            <a:r>
              <a:rPr lang="de-DE" dirty="0" err="1"/>
              <a:t>data</a:t>
            </a:r>
            <a:r>
              <a:rPr lang="de-DE" dirty="0"/>
              <a:t> </a:t>
            </a:r>
            <a:r>
              <a:rPr lang="de-DE" dirty="0" err="1"/>
              <a:t>if</a:t>
            </a:r>
            <a:r>
              <a:rPr lang="de-DE" dirty="0"/>
              <a:t> </a:t>
            </a:r>
            <a:r>
              <a:rPr lang="de-DE" dirty="0" err="1"/>
              <a:t>needed</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47</a:t>
            </a:fld>
            <a:endParaRPr lang="de-DE"/>
          </a:p>
        </p:txBody>
      </p:sp>
    </p:spTree>
    <p:extLst>
      <p:ext uri="{BB962C8B-B14F-4D97-AF65-F5344CB8AC3E}">
        <p14:creationId xmlns:p14="http://schemas.microsoft.com/office/powerpoint/2010/main" val="2793847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 </a:t>
            </a:r>
            <a:r>
              <a:rPr lang="de-DE" dirty="0" err="1"/>
              <a:t>the</a:t>
            </a:r>
            <a:r>
              <a:rPr lang="de-DE" dirty="0"/>
              <a:t> </a:t>
            </a:r>
            <a:r>
              <a:rPr lang="de-DE" dirty="0" err="1"/>
              <a:t>driven</a:t>
            </a:r>
            <a:r>
              <a:rPr lang="de-DE" dirty="0"/>
              <a:t> </a:t>
            </a:r>
            <a:r>
              <a:rPr lang="de-DE" dirty="0" err="1"/>
              <a:t>Persistance</a:t>
            </a:r>
            <a:r>
              <a:rPr lang="de-DE" dirty="0"/>
              <a:t> Adapter </a:t>
            </a:r>
            <a:r>
              <a:rPr lang="de-DE" dirty="0" err="1"/>
              <a:t>which</a:t>
            </a:r>
            <a:r>
              <a:rPr lang="de-DE" dirty="0"/>
              <a:t> </a:t>
            </a:r>
            <a:r>
              <a:rPr lang="de-DE" dirty="0" err="1"/>
              <a:t>implements</a:t>
            </a:r>
            <a:r>
              <a:rPr lang="de-DE" dirty="0"/>
              <a:t> </a:t>
            </a:r>
            <a:r>
              <a:rPr lang="de-DE" dirty="0" err="1"/>
              <a:t>the</a:t>
            </a:r>
            <a:r>
              <a:rPr lang="de-DE" dirty="0"/>
              <a:t> Port, </a:t>
            </a:r>
            <a:r>
              <a:rPr lang="de-DE" dirty="0" err="1"/>
              <a:t>connects</a:t>
            </a:r>
            <a:r>
              <a:rPr lang="de-DE" dirty="0"/>
              <a:t> </a:t>
            </a:r>
            <a:r>
              <a:rPr lang="de-DE" dirty="0" err="1"/>
              <a:t>to</a:t>
            </a:r>
            <a:r>
              <a:rPr lang="de-DE" dirty="0"/>
              <a:t> </a:t>
            </a:r>
            <a:r>
              <a:rPr lang="de-DE" dirty="0" err="1"/>
              <a:t>the</a:t>
            </a:r>
            <a:r>
              <a:rPr lang="de-DE" dirty="0"/>
              <a:t> </a:t>
            </a:r>
            <a:r>
              <a:rPr lang="de-DE" dirty="0" err="1"/>
              <a:t>database</a:t>
            </a:r>
            <a:r>
              <a:rPr lang="de-DE" dirty="0"/>
              <a:t>, </a:t>
            </a:r>
            <a:r>
              <a:rPr lang="de-DE" dirty="0" err="1"/>
              <a:t>sends</a:t>
            </a:r>
            <a:r>
              <a:rPr lang="de-DE" dirty="0"/>
              <a:t> a </a:t>
            </a:r>
            <a:r>
              <a:rPr lang="de-DE" dirty="0" err="1"/>
              <a:t>query</a:t>
            </a:r>
            <a:r>
              <a:rPr lang="de-DE" dirty="0"/>
              <a:t> and </a:t>
            </a:r>
            <a:r>
              <a:rPr lang="de-DE" dirty="0" err="1"/>
              <a:t>translates</a:t>
            </a:r>
            <a:r>
              <a:rPr lang="de-DE" dirty="0"/>
              <a:t> </a:t>
            </a:r>
            <a:r>
              <a:rPr lang="de-DE" dirty="0" err="1"/>
              <a:t>the</a:t>
            </a:r>
            <a:r>
              <a:rPr lang="de-DE" dirty="0"/>
              <a:t> </a:t>
            </a:r>
            <a:r>
              <a:rPr lang="de-DE" dirty="0" err="1"/>
              <a:t>retrieved</a:t>
            </a:r>
            <a:r>
              <a:rPr lang="de-DE" dirty="0"/>
              <a:t> </a:t>
            </a:r>
            <a:r>
              <a:rPr lang="de-DE" dirty="0" err="1"/>
              <a:t>objects</a:t>
            </a:r>
            <a:r>
              <a:rPr lang="de-DE" dirty="0"/>
              <a:t> back </a:t>
            </a:r>
            <a:r>
              <a:rPr lang="de-DE" dirty="0" err="1"/>
              <a:t>into</a:t>
            </a:r>
            <a:r>
              <a:rPr lang="de-DE" dirty="0"/>
              <a:t> domain-</a:t>
            </a:r>
            <a:r>
              <a:rPr lang="de-DE" dirty="0" err="1"/>
              <a:t>objects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48</a:t>
            </a:fld>
            <a:endParaRPr lang="de-DE"/>
          </a:p>
        </p:txBody>
      </p:sp>
    </p:spTree>
    <p:extLst>
      <p:ext uri="{BB962C8B-B14F-4D97-AF65-F5344CB8AC3E}">
        <p14:creationId xmlns:p14="http://schemas.microsoft.com/office/powerpoint/2010/main" val="21439277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a:t>
            </a:r>
            <a:r>
              <a:rPr lang="de-DE" dirty="0" err="1"/>
              <a:t>we</a:t>
            </a:r>
            <a:r>
              <a:rPr lang="de-DE" dirty="0"/>
              <a:t> end </a:t>
            </a:r>
            <a:r>
              <a:rPr lang="de-DE" dirty="0" err="1"/>
              <a:t>with</a:t>
            </a:r>
            <a:r>
              <a:rPr lang="de-DE" dirty="0"/>
              <a:t> </a:t>
            </a:r>
            <a:r>
              <a:rPr lang="de-DE" dirty="0" err="1"/>
              <a:t>something</a:t>
            </a:r>
            <a:r>
              <a:rPr lang="de-DE" dirty="0"/>
              <a:t> like </a:t>
            </a:r>
            <a:r>
              <a:rPr lang="de-DE" dirty="0" err="1"/>
              <a:t>this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49</a:t>
            </a:fld>
            <a:endParaRPr lang="de-DE"/>
          </a:p>
        </p:txBody>
      </p:sp>
    </p:spTree>
    <p:extLst>
      <p:ext uri="{BB962C8B-B14F-4D97-AF65-F5344CB8AC3E}">
        <p14:creationId xmlns:p14="http://schemas.microsoft.com/office/powerpoint/2010/main" val="373692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Then</a:t>
            </a:r>
            <a:r>
              <a:rPr lang="de-DE" dirty="0"/>
              <a:t> in 2003, Eric Evans </a:t>
            </a:r>
            <a:r>
              <a:rPr lang="de-DE" dirty="0" err="1"/>
              <a:t>wrote</a:t>
            </a:r>
            <a:r>
              <a:rPr lang="de-DE" dirty="0"/>
              <a:t> a </a:t>
            </a:r>
            <a:r>
              <a:rPr lang="de-DE" dirty="0" err="1"/>
              <a:t>now</a:t>
            </a:r>
            <a:r>
              <a:rPr lang="de-DE" dirty="0"/>
              <a:t> </a:t>
            </a:r>
            <a:r>
              <a:rPr lang="de-DE" dirty="0" err="1"/>
              <a:t>famous</a:t>
            </a:r>
            <a:r>
              <a:rPr lang="de-DE" dirty="0"/>
              <a:t> </a:t>
            </a:r>
            <a:r>
              <a:rPr lang="de-DE" dirty="0" err="1"/>
              <a:t>book</a:t>
            </a:r>
            <a:r>
              <a:rPr lang="de-DE" dirty="0"/>
              <a:t>, </a:t>
            </a:r>
            <a:r>
              <a:rPr lang="de-DE" dirty="0" err="1"/>
              <a:t>called</a:t>
            </a:r>
            <a:r>
              <a:rPr lang="de-DE" dirty="0"/>
              <a:t> Domain Driven Design, a </a:t>
            </a:r>
            <a:r>
              <a:rPr lang="de-DE" dirty="0" err="1"/>
              <a:t>concept</a:t>
            </a:r>
            <a:r>
              <a:rPr lang="de-DE" dirty="0"/>
              <a:t> </a:t>
            </a:r>
            <a:r>
              <a:rPr lang="de-DE" dirty="0" err="1"/>
              <a:t>to</a:t>
            </a:r>
            <a:r>
              <a:rPr lang="de-DE" dirty="0"/>
              <a:t> bring </a:t>
            </a:r>
            <a:r>
              <a:rPr lang="de-DE" dirty="0" err="1"/>
              <a:t>software</a:t>
            </a:r>
            <a:r>
              <a:rPr lang="de-DE" dirty="0"/>
              <a:t> </a:t>
            </a:r>
            <a:r>
              <a:rPr lang="de-DE" dirty="0" err="1"/>
              <a:t>logic</a:t>
            </a:r>
            <a:r>
              <a:rPr lang="de-DE" dirty="0"/>
              <a:t> </a:t>
            </a:r>
            <a:r>
              <a:rPr lang="de-DE" dirty="0" err="1"/>
              <a:t>closer</a:t>
            </a:r>
            <a:r>
              <a:rPr lang="de-DE" dirty="0"/>
              <a:t> </a:t>
            </a:r>
            <a:r>
              <a:rPr lang="de-DE" dirty="0" err="1"/>
              <a:t>to</a:t>
            </a:r>
            <a:r>
              <a:rPr lang="de-DE" dirty="0"/>
              <a:t> </a:t>
            </a:r>
            <a:r>
              <a:rPr lang="de-DE" dirty="0" err="1"/>
              <a:t>processes</a:t>
            </a:r>
            <a:r>
              <a:rPr lang="de-DE" dirty="0"/>
              <a:t> and </a:t>
            </a:r>
            <a:r>
              <a:rPr lang="de-DE" dirty="0" err="1"/>
              <a:t>rules</a:t>
            </a:r>
            <a:r>
              <a:rPr lang="de-DE" dirty="0"/>
              <a:t> </a:t>
            </a:r>
            <a:r>
              <a:rPr lang="de-DE" dirty="0" err="1"/>
              <a:t>of</a:t>
            </a:r>
            <a:r>
              <a:rPr lang="de-DE" dirty="0"/>
              <a:t> </a:t>
            </a:r>
            <a:r>
              <a:rPr lang="de-DE" dirty="0" err="1"/>
              <a:t>its</a:t>
            </a:r>
            <a:r>
              <a:rPr lang="de-DE" dirty="0"/>
              <a:t> </a:t>
            </a:r>
            <a:r>
              <a:rPr lang="de-DE" dirty="0" err="1"/>
              <a:t>intended</a:t>
            </a:r>
            <a:r>
              <a:rPr lang="de-DE" dirty="0"/>
              <a:t> </a:t>
            </a:r>
            <a:r>
              <a:rPr lang="de-DE" dirty="0" err="1"/>
              <a:t>domain</a:t>
            </a:r>
            <a:r>
              <a:rPr lang="de-DE" dirty="0"/>
              <a:t>. He </a:t>
            </a:r>
            <a:r>
              <a:rPr lang="de-DE" dirty="0" err="1"/>
              <a:t>proposed</a:t>
            </a:r>
            <a:r>
              <a:rPr lang="de-DE" dirty="0"/>
              <a:t> </a:t>
            </a:r>
            <a:r>
              <a:rPr lang="de-DE" dirty="0" err="1"/>
              <a:t>among</a:t>
            </a:r>
            <a:r>
              <a:rPr lang="de-DE" dirty="0"/>
              <a:t> </a:t>
            </a:r>
            <a:r>
              <a:rPr lang="de-DE" dirty="0" err="1"/>
              <a:t>other</a:t>
            </a:r>
            <a:r>
              <a:rPr lang="de-DE" dirty="0"/>
              <a:t> </a:t>
            </a:r>
            <a:r>
              <a:rPr lang="de-DE" dirty="0" err="1"/>
              <a:t>things</a:t>
            </a:r>
            <a:r>
              <a:rPr lang="de-DE" dirty="0"/>
              <a:t> a 4 </a:t>
            </a:r>
            <a:r>
              <a:rPr lang="de-DE" dirty="0" err="1"/>
              <a:t>tier</a:t>
            </a:r>
            <a:r>
              <a:rPr lang="de-DE" dirty="0"/>
              <a:t> </a:t>
            </a:r>
            <a:r>
              <a:rPr lang="de-DE" dirty="0" err="1"/>
              <a:t>architecture</a:t>
            </a:r>
            <a:r>
              <a:rPr lang="de-DE" dirty="0"/>
              <a:t>, </a:t>
            </a:r>
            <a:r>
              <a:rPr lang="de-DE" dirty="0" err="1"/>
              <a:t>to</a:t>
            </a:r>
            <a:r>
              <a:rPr lang="de-DE" dirty="0"/>
              <a:t> </a:t>
            </a:r>
            <a:r>
              <a:rPr lang="de-DE" dirty="0" err="1"/>
              <a:t>contain</a:t>
            </a:r>
            <a:r>
              <a:rPr lang="de-DE" dirty="0"/>
              <a:t> </a:t>
            </a:r>
            <a:r>
              <a:rPr lang="de-DE" dirty="0" err="1"/>
              <a:t>the</a:t>
            </a:r>
            <a:r>
              <a:rPr lang="de-DE" dirty="0"/>
              <a:t> </a:t>
            </a:r>
            <a:r>
              <a:rPr lang="de-DE" dirty="0" err="1"/>
              <a:t>business</a:t>
            </a:r>
            <a:r>
              <a:rPr lang="de-DE" dirty="0"/>
              <a:t> </a:t>
            </a:r>
            <a:r>
              <a:rPr lang="de-DE" dirty="0" err="1"/>
              <a:t>logic</a:t>
            </a:r>
            <a:r>
              <a:rPr lang="de-DE" dirty="0"/>
              <a:t> in </a:t>
            </a:r>
            <a:r>
              <a:rPr lang="de-DE" dirty="0" err="1"/>
              <a:t>its</a:t>
            </a:r>
            <a:r>
              <a:rPr lang="de-DE" dirty="0"/>
              <a:t> own </a:t>
            </a:r>
            <a:r>
              <a:rPr lang="de-DE" dirty="0" err="1"/>
              <a:t>layer</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5</a:t>
            </a:fld>
            <a:endParaRPr lang="de-DE"/>
          </a:p>
        </p:txBody>
      </p:sp>
    </p:spTree>
    <p:extLst>
      <p:ext uri="{BB962C8B-B14F-4D97-AF65-F5344CB8AC3E}">
        <p14:creationId xmlns:p14="http://schemas.microsoft.com/office/powerpoint/2010/main" val="873992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 </a:t>
            </a:r>
            <a:r>
              <a:rPr lang="de-DE" dirty="0" err="1"/>
              <a:t>adapter</a:t>
            </a:r>
            <a:r>
              <a:rPr lang="de-DE" dirty="0"/>
              <a:t> </a:t>
            </a:r>
            <a:r>
              <a:rPr lang="de-DE" dirty="0" err="1"/>
              <a:t>can</a:t>
            </a:r>
            <a:r>
              <a:rPr lang="de-DE" dirty="0"/>
              <a:t> also </a:t>
            </a:r>
            <a:r>
              <a:rPr lang="de-DE" dirty="0" err="1"/>
              <a:t>contain</a:t>
            </a:r>
            <a:r>
              <a:rPr lang="de-DE" dirty="0"/>
              <a:t> </a:t>
            </a:r>
            <a:r>
              <a:rPr lang="de-DE" dirty="0" err="1"/>
              <a:t>or</a:t>
            </a:r>
            <a:r>
              <a:rPr lang="de-DE" dirty="0"/>
              <a:t> </a:t>
            </a:r>
            <a:r>
              <a:rPr lang="de-DE" dirty="0" err="1"/>
              <a:t>implement</a:t>
            </a:r>
            <a:r>
              <a:rPr lang="de-DE" dirty="0"/>
              <a:t> also </a:t>
            </a:r>
            <a:r>
              <a:rPr lang="de-DE" dirty="0" err="1"/>
              <a:t>more</a:t>
            </a:r>
            <a:r>
              <a:rPr lang="de-DE" dirty="0"/>
              <a:t> </a:t>
            </a:r>
            <a:r>
              <a:rPr lang="de-DE" dirty="0" err="1"/>
              <a:t>than</a:t>
            </a:r>
            <a:r>
              <a:rPr lang="de-DE" dirty="0"/>
              <a:t> </a:t>
            </a:r>
            <a:r>
              <a:rPr lang="de-DE" dirty="0" err="1"/>
              <a:t>one</a:t>
            </a:r>
            <a:r>
              <a:rPr lang="de-DE" dirty="0"/>
              <a:t> </a:t>
            </a:r>
            <a:r>
              <a:rPr lang="de-DE" dirty="0" err="1"/>
              <a:t>port</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50</a:t>
            </a:fld>
            <a:endParaRPr lang="de-DE"/>
          </a:p>
        </p:txBody>
      </p:sp>
    </p:spTree>
    <p:extLst>
      <p:ext uri="{BB962C8B-B14F-4D97-AF65-F5344CB8AC3E}">
        <p14:creationId xmlns:p14="http://schemas.microsoft.com/office/powerpoint/2010/main" val="1602067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Sometimes</a:t>
            </a:r>
            <a:r>
              <a:rPr lang="de-DE" dirty="0"/>
              <a:t> multiple </a:t>
            </a:r>
            <a:r>
              <a:rPr lang="de-DE" dirty="0" err="1"/>
              <a:t>actors</a:t>
            </a:r>
            <a:r>
              <a:rPr lang="de-DE" dirty="0"/>
              <a:t> </a:t>
            </a:r>
            <a:r>
              <a:rPr lang="de-DE" dirty="0" err="1"/>
              <a:t>want</a:t>
            </a:r>
            <a:r>
              <a:rPr lang="de-DE" dirty="0"/>
              <a:t> </a:t>
            </a:r>
            <a:r>
              <a:rPr lang="de-DE" dirty="0" err="1"/>
              <a:t>to</a:t>
            </a:r>
            <a:r>
              <a:rPr lang="de-DE" dirty="0"/>
              <a:t> do </a:t>
            </a:r>
            <a:r>
              <a:rPr lang="de-DE" dirty="0" err="1"/>
              <a:t>similar</a:t>
            </a:r>
            <a:r>
              <a:rPr lang="de-DE" dirty="0"/>
              <a:t> </a:t>
            </a:r>
            <a:r>
              <a:rPr lang="de-DE" dirty="0" err="1"/>
              <a:t>things</a:t>
            </a:r>
            <a:r>
              <a:rPr lang="de-DE" dirty="0"/>
              <a:t> but </a:t>
            </a:r>
            <a:r>
              <a:rPr lang="de-DE" dirty="0" err="1"/>
              <a:t>with</a:t>
            </a:r>
            <a:r>
              <a:rPr lang="de-DE" dirty="0"/>
              <a:t> different </a:t>
            </a:r>
            <a:r>
              <a:rPr lang="de-DE" dirty="0" err="1"/>
              <a:t>outcomes</a:t>
            </a:r>
            <a:r>
              <a:rPr lang="de-DE" dirty="0"/>
              <a:t>. Like an </a:t>
            </a:r>
            <a:r>
              <a:rPr lang="de-DE" dirty="0" err="1"/>
              <a:t>admin</a:t>
            </a:r>
            <a:r>
              <a:rPr lang="de-DE" dirty="0"/>
              <a:t> </a:t>
            </a:r>
            <a:r>
              <a:rPr lang="de-DE" dirty="0" err="1"/>
              <a:t>retrieving</a:t>
            </a:r>
            <a:r>
              <a:rPr lang="de-DE" dirty="0"/>
              <a:t> </a:t>
            </a:r>
            <a:r>
              <a:rPr lang="de-DE" dirty="0" err="1"/>
              <a:t>data</a:t>
            </a:r>
            <a:r>
              <a:rPr lang="de-DE" dirty="0"/>
              <a:t> versus a User </a:t>
            </a:r>
            <a:r>
              <a:rPr lang="de-DE" dirty="0" err="1"/>
              <a:t>retrieving</a:t>
            </a:r>
            <a:r>
              <a:rPr lang="de-DE" dirty="0"/>
              <a:t> </a:t>
            </a:r>
            <a:r>
              <a:rPr lang="de-DE" dirty="0" err="1"/>
              <a:t>data</a:t>
            </a:r>
            <a:r>
              <a:rPr lang="de-DE" dirty="0"/>
              <a:t>. In </a:t>
            </a:r>
            <a:r>
              <a:rPr lang="de-DE" dirty="0" err="1"/>
              <a:t>this</a:t>
            </a:r>
            <a:r>
              <a:rPr lang="de-DE" dirty="0"/>
              <a:t> </a:t>
            </a:r>
            <a:r>
              <a:rPr lang="de-DE" dirty="0" err="1"/>
              <a:t>case</a:t>
            </a:r>
            <a:r>
              <a:rPr lang="de-DE" dirty="0"/>
              <a:t> </a:t>
            </a:r>
            <a:r>
              <a:rPr lang="de-DE" dirty="0" err="1"/>
              <a:t>we</a:t>
            </a:r>
            <a:r>
              <a:rPr lang="de-DE" dirty="0"/>
              <a:t> </a:t>
            </a:r>
            <a:r>
              <a:rPr lang="de-DE" dirty="0" err="1"/>
              <a:t>could</a:t>
            </a:r>
            <a:r>
              <a:rPr lang="de-DE" dirty="0"/>
              <a:t> </a:t>
            </a:r>
            <a:r>
              <a:rPr lang="de-DE" dirty="0" err="1"/>
              <a:t>extend</a:t>
            </a:r>
            <a:r>
              <a:rPr lang="de-DE" dirty="0"/>
              <a:t> </a:t>
            </a:r>
            <a:r>
              <a:rPr lang="de-DE" dirty="0" err="1"/>
              <a:t>the</a:t>
            </a:r>
            <a:r>
              <a:rPr lang="de-DE" dirty="0"/>
              <a:t> </a:t>
            </a:r>
            <a:r>
              <a:rPr lang="de-DE" dirty="0" err="1"/>
              <a:t>adapter</a:t>
            </a:r>
            <a:r>
              <a:rPr lang="de-DE" dirty="0"/>
              <a:t> and </a:t>
            </a:r>
            <a:r>
              <a:rPr lang="de-DE" dirty="0" err="1"/>
              <a:t>add</a:t>
            </a:r>
            <a:r>
              <a:rPr lang="de-DE" dirty="0"/>
              <a:t> a </a:t>
            </a:r>
            <a:r>
              <a:rPr lang="de-DE" dirty="0" err="1"/>
              <a:t>authorisation</a:t>
            </a:r>
            <a:r>
              <a:rPr lang="de-DE" dirty="0"/>
              <a:t> </a:t>
            </a:r>
            <a:r>
              <a:rPr lang="de-DE" dirty="0" err="1"/>
              <a:t>middleware</a:t>
            </a:r>
            <a:r>
              <a:rPr lang="de-DE" dirty="0"/>
              <a:t>, </a:t>
            </a:r>
            <a:r>
              <a:rPr lang="de-DE" dirty="0" err="1"/>
              <a:t>which</a:t>
            </a:r>
            <a:r>
              <a:rPr lang="de-DE" dirty="0"/>
              <a:t> </a:t>
            </a:r>
            <a:r>
              <a:rPr lang="de-DE" dirty="0" err="1"/>
              <a:t>calls</a:t>
            </a:r>
            <a:r>
              <a:rPr lang="de-DE" dirty="0"/>
              <a:t> different </a:t>
            </a:r>
            <a:r>
              <a:rPr lang="de-DE" dirty="0" err="1"/>
              <a:t>usecases</a:t>
            </a:r>
            <a:r>
              <a:rPr lang="de-DE" dirty="0"/>
              <a:t> </a:t>
            </a:r>
            <a:r>
              <a:rPr lang="de-DE" dirty="0" err="1"/>
              <a:t>depending</a:t>
            </a:r>
            <a:r>
              <a:rPr lang="de-DE" dirty="0"/>
              <a:t> on </a:t>
            </a:r>
            <a:r>
              <a:rPr lang="de-DE" dirty="0" err="1"/>
              <a:t>who</a:t>
            </a:r>
            <a:r>
              <a:rPr lang="de-DE" dirty="0"/>
              <a:t> </a:t>
            </a:r>
            <a:r>
              <a:rPr lang="de-DE" dirty="0" err="1"/>
              <a:t>is</a:t>
            </a:r>
            <a:r>
              <a:rPr lang="de-DE" dirty="0"/>
              <a:t> </a:t>
            </a:r>
            <a:r>
              <a:rPr lang="de-DE" dirty="0" err="1"/>
              <a:t>logged</a:t>
            </a:r>
            <a:r>
              <a:rPr lang="de-DE" dirty="0"/>
              <a:t> in</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51</a:t>
            </a:fld>
            <a:endParaRPr lang="de-DE"/>
          </a:p>
        </p:txBody>
      </p:sp>
    </p:spTree>
    <p:extLst>
      <p:ext uri="{BB962C8B-B14F-4D97-AF65-F5344CB8AC3E}">
        <p14:creationId xmlns:p14="http://schemas.microsoft.com/office/powerpoint/2010/main" val="3153829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 </a:t>
            </a:r>
            <a:r>
              <a:rPr lang="de-DE" dirty="0" err="1"/>
              <a:t>if</a:t>
            </a:r>
            <a:r>
              <a:rPr lang="de-DE" dirty="0"/>
              <a:t> multiple </a:t>
            </a:r>
            <a:r>
              <a:rPr lang="de-DE" dirty="0" err="1"/>
              <a:t>UseCases</a:t>
            </a:r>
            <a:r>
              <a:rPr lang="de-DE" dirty="0"/>
              <a:t> </a:t>
            </a:r>
            <a:r>
              <a:rPr lang="de-DE" dirty="0" err="1"/>
              <a:t>share</a:t>
            </a:r>
            <a:r>
              <a:rPr lang="de-DE" dirty="0"/>
              <a:t> code, </a:t>
            </a:r>
            <a:r>
              <a:rPr lang="de-DE" dirty="0" err="1"/>
              <a:t>because</a:t>
            </a:r>
            <a:r>
              <a:rPr lang="de-DE" dirty="0"/>
              <a:t> </a:t>
            </a:r>
            <a:r>
              <a:rPr lang="de-DE" dirty="0" err="1"/>
              <a:t>they</a:t>
            </a:r>
            <a:r>
              <a:rPr lang="de-DE" dirty="0"/>
              <a:t> </a:t>
            </a:r>
            <a:r>
              <a:rPr lang="de-DE" dirty="0" err="1"/>
              <a:t>want</a:t>
            </a:r>
            <a:r>
              <a:rPr lang="de-DE" dirty="0"/>
              <a:t> </a:t>
            </a:r>
            <a:r>
              <a:rPr lang="de-DE" dirty="0" err="1"/>
              <a:t>to</a:t>
            </a:r>
            <a:r>
              <a:rPr lang="de-DE" dirty="0"/>
              <a:t> do </a:t>
            </a:r>
            <a:r>
              <a:rPr lang="de-DE" dirty="0" err="1"/>
              <a:t>the</a:t>
            </a:r>
            <a:r>
              <a:rPr lang="de-DE" dirty="0"/>
              <a:t> same </a:t>
            </a:r>
            <a:r>
              <a:rPr lang="de-DE" dirty="0" err="1"/>
              <a:t>things</a:t>
            </a:r>
            <a:r>
              <a:rPr lang="de-DE" dirty="0"/>
              <a:t> </a:t>
            </a:r>
            <a:r>
              <a:rPr lang="de-DE" dirty="0" err="1"/>
              <a:t>for</a:t>
            </a:r>
            <a:r>
              <a:rPr lang="de-DE" dirty="0"/>
              <a:t> </a:t>
            </a:r>
            <a:r>
              <a:rPr lang="de-DE" dirty="0" err="1"/>
              <a:t>the</a:t>
            </a:r>
            <a:r>
              <a:rPr lang="de-DE" dirty="0"/>
              <a:t> same </a:t>
            </a:r>
            <a:r>
              <a:rPr lang="de-DE" dirty="0" err="1"/>
              <a:t>reason</a:t>
            </a:r>
            <a:r>
              <a:rPr lang="de-DE" dirty="0"/>
              <a:t>, </a:t>
            </a:r>
            <a:r>
              <a:rPr lang="de-DE" dirty="0" err="1"/>
              <a:t>we</a:t>
            </a:r>
            <a:r>
              <a:rPr lang="de-DE" dirty="0"/>
              <a:t> </a:t>
            </a:r>
            <a:r>
              <a:rPr lang="de-DE" dirty="0" err="1"/>
              <a:t>can</a:t>
            </a:r>
            <a:r>
              <a:rPr lang="de-DE" dirty="0"/>
              <a:t> </a:t>
            </a:r>
            <a:r>
              <a:rPr lang="de-DE" dirty="0" err="1"/>
              <a:t>move</a:t>
            </a:r>
            <a:r>
              <a:rPr lang="de-DE" dirty="0"/>
              <a:t> </a:t>
            </a:r>
            <a:r>
              <a:rPr lang="de-DE" dirty="0" err="1"/>
              <a:t>the</a:t>
            </a:r>
            <a:r>
              <a:rPr lang="de-DE" dirty="0"/>
              <a:t> </a:t>
            </a:r>
            <a:r>
              <a:rPr lang="de-DE" dirty="0" err="1"/>
              <a:t>shared</a:t>
            </a:r>
            <a:r>
              <a:rPr lang="de-DE" dirty="0"/>
              <a:t> code </a:t>
            </a:r>
            <a:r>
              <a:rPr lang="de-DE" dirty="0" err="1"/>
              <a:t>into</a:t>
            </a:r>
            <a:r>
              <a:rPr lang="de-DE" dirty="0"/>
              <a:t> a </a:t>
            </a:r>
            <a:r>
              <a:rPr lang="de-DE" dirty="0" err="1"/>
              <a:t>service</a:t>
            </a:r>
            <a:r>
              <a:rPr lang="de-DE" dirty="0"/>
              <a:t>. </a:t>
            </a:r>
            <a:r>
              <a:rPr lang="de-DE" dirty="0" err="1"/>
              <a:t>Important</a:t>
            </a:r>
            <a:r>
              <a:rPr lang="de-DE" dirty="0"/>
              <a:t> </a:t>
            </a:r>
            <a:r>
              <a:rPr lang="de-DE" dirty="0" err="1"/>
              <a:t>to</a:t>
            </a:r>
            <a:r>
              <a:rPr lang="de-DE" dirty="0"/>
              <a:t> </a:t>
            </a:r>
            <a:r>
              <a:rPr lang="de-DE" dirty="0" err="1"/>
              <a:t>note</a:t>
            </a:r>
            <a:r>
              <a:rPr lang="de-DE" dirty="0"/>
              <a:t> </a:t>
            </a:r>
            <a:r>
              <a:rPr lang="de-DE" dirty="0" err="1"/>
              <a:t>is</a:t>
            </a:r>
            <a:r>
              <a:rPr lang="de-DE" dirty="0"/>
              <a:t> </a:t>
            </a:r>
            <a:r>
              <a:rPr lang="de-DE" dirty="0" err="1"/>
              <a:t>that</a:t>
            </a:r>
            <a:r>
              <a:rPr lang="de-DE" dirty="0"/>
              <a:t> </a:t>
            </a:r>
            <a:r>
              <a:rPr lang="de-DE" dirty="0" err="1"/>
              <a:t>the</a:t>
            </a:r>
            <a:r>
              <a:rPr lang="de-DE" dirty="0"/>
              <a:t> </a:t>
            </a:r>
            <a:r>
              <a:rPr lang="de-DE" dirty="0" err="1"/>
              <a:t>workflow</a:t>
            </a:r>
            <a:r>
              <a:rPr lang="de-DE" dirty="0"/>
              <a:t> </a:t>
            </a:r>
            <a:r>
              <a:rPr lang="de-DE" dirty="0" err="1"/>
              <a:t>always</a:t>
            </a:r>
            <a:r>
              <a:rPr lang="de-DE" dirty="0"/>
              <a:t> </a:t>
            </a:r>
            <a:r>
              <a:rPr lang="de-DE" dirty="0" err="1"/>
              <a:t>goes</a:t>
            </a:r>
            <a:r>
              <a:rPr lang="de-DE" dirty="0"/>
              <a:t> in </a:t>
            </a:r>
            <a:r>
              <a:rPr lang="de-DE" dirty="0" err="1"/>
              <a:t>one</a:t>
            </a:r>
            <a:r>
              <a:rPr lang="de-DE" dirty="0"/>
              <a:t> </a:t>
            </a:r>
            <a:r>
              <a:rPr lang="de-DE" dirty="0" err="1"/>
              <a:t>direction</a:t>
            </a:r>
            <a:r>
              <a:rPr lang="de-DE" dirty="0"/>
              <a:t>. So </a:t>
            </a:r>
            <a:r>
              <a:rPr lang="de-DE" dirty="0" err="1"/>
              <a:t>we</a:t>
            </a:r>
            <a:r>
              <a:rPr lang="de-DE" dirty="0"/>
              <a:t> </a:t>
            </a:r>
            <a:r>
              <a:rPr lang="de-DE" dirty="0" err="1"/>
              <a:t>have</a:t>
            </a:r>
            <a:r>
              <a:rPr lang="de-DE" dirty="0"/>
              <a:t> </a:t>
            </a:r>
            <a:r>
              <a:rPr lang="de-DE" dirty="0" err="1"/>
              <a:t>no</a:t>
            </a:r>
            <a:r>
              <a:rPr lang="de-DE" dirty="0"/>
              <a:t> </a:t>
            </a:r>
            <a:r>
              <a:rPr lang="de-DE" dirty="0" err="1"/>
              <a:t>services</a:t>
            </a:r>
            <a:r>
              <a:rPr lang="de-DE" dirty="0"/>
              <a:t> </a:t>
            </a:r>
            <a:r>
              <a:rPr lang="de-DE" dirty="0" err="1"/>
              <a:t>calling</a:t>
            </a:r>
            <a:r>
              <a:rPr lang="de-DE" dirty="0"/>
              <a:t> </a:t>
            </a:r>
            <a:r>
              <a:rPr lang="de-DE" dirty="0" err="1"/>
              <a:t>UseCases</a:t>
            </a:r>
            <a:r>
              <a:rPr lang="de-DE" dirty="0"/>
              <a:t>, </a:t>
            </a:r>
            <a:r>
              <a:rPr lang="de-DE" dirty="0" err="1"/>
              <a:t>UseCases</a:t>
            </a:r>
            <a:r>
              <a:rPr lang="de-DE" dirty="0"/>
              <a:t> </a:t>
            </a:r>
            <a:r>
              <a:rPr lang="de-DE" dirty="0" err="1"/>
              <a:t>calling</a:t>
            </a:r>
            <a:r>
              <a:rPr lang="de-DE" dirty="0"/>
              <a:t> </a:t>
            </a:r>
            <a:r>
              <a:rPr lang="de-DE" dirty="0" err="1"/>
              <a:t>other</a:t>
            </a:r>
            <a:r>
              <a:rPr lang="de-DE" dirty="0"/>
              <a:t> </a:t>
            </a:r>
            <a:r>
              <a:rPr lang="de-DE" dirty="0" err="1"/>
              <a:t>UseCases</a:t>
            </a:r>
            <a:r>
              <a:rPr lang="de-DE" dirty="0"/>
              <a:t> </a:t>
            </a:r>
            <a:r>
              <a:rPr lang="de-DE" dirty="0" err="1"/>
              <a:t>or</a:t>
            </a:r>
            <a:r>
              <a:rPr lang="de-DE" dirty="0"/>
              <a:t> Controllers </a:t>
            </a:r>
            <a:r>
              <a:rPr lang="de-DE" dirty="0" err="1"/>
              <a:t>calling</a:t>
            </a:r>
            <a:r>
              <a:rPr lang="de-DE" dirty="0"/>
              <a:t> Services. This </a:t>
            </a:r>
            <a:r>
              <a:rPr lang="de-DE" dirty="0" err="1"/>
              <a:t>way</a:t>
            </a:r>
            <a:r>
              <a:rPr lang="de-DE" dirty="0"/>
              <a:t> </a:t>
            </a:r>
            <a:r>
              <a:rPr lang="de-DE" dirty="0" err="1"/>
              <a:t>we</a:t>
            </a:r>
            <a:r>
              <a:rPr lang="de-DE" dirty="0"/>
              <a:t> </a:t>
            </a:r>
            <a:r>
              <a:rPr lang="de-DE" dirty="0" err="1"/>
              <a:t>can</a:t>
            </a:r>
            <a:r>
              <a:rPr lang="de-DE" dirty="0"/>
              <a:t> </a:t>
            </a:r>
            <a:r>
              <a:rPr lang="de-DE" dirty="0" err="1"/>
              <a:t>ensure</a:t>
            </a:r>
            <a:r>
              <a:rPr lang="de-DE" dirty="0"/>
              <a:t> </a:t>
            </a:r>
            <a:r>
              <a:rPr lang="de-DE" dirty="0" err="1"/>
              <a:t>that</a:t>
            </a:r>
            <a:r>
              <a:rPr lang="de-DE" dirty="0"/>
              <a:t> </a:t>
            </a:r>
            <a:r>
              <a:rPr lang="de-DE" dirty="0" err="1"/>
              <a:t>the</a:t>
            </a:r>
            <a:r>
              <a:rPr lang="de-DE" dirty="0"/>
              <a:t> different </a:t>
            </a:r>
            <a:r>
              <a:rPr lang="de-DE" dirty="0" err="1"/>
              <a:t>processes</a:t>
            </a:r>
            <a:r>
              <a:rPr lang="de-DE" dirty="0"/>
              <a:t> </a:t>
            </a:r>
            <a:r>
              <a:rPr lang="de-DE" dirty="0" err="1"/>
              <a:t>are</a:t>
            </a:r>
            <a:r>
              <a:rPr lang="de-DE" dirty="0"/>
              <a:t> </a:t>
            </a:r>
            <a:r>
              <a:rPr lang="de-DE" dirty="0" err="1"/>
              <a:t>as</a:t>
            </a:r>
            <a:r>
              <a:rPr lang="de-DE" dirty="0"/>
              <a:t> </a:t>
            </a:r>
            <a:r>
              <a:rPr lang="de-DE" dirty="0" err="1"/>
              <a:t>isolated</a:t>
            </a:r>
            <a:r>
              <a:rPr lang="de-DE" dirty="0"/>
              <a:t> </a:t>
            </a:r>
            <a:r>
              <a:rPr lang="de-DE" dirty="0" err="1"/>
              <a:t>from</a:t>
            </a:r>
            <a:r>
              <a:rPr lang="de-DE" dirty="0"/>
              <a:t> </a:t>
            </a:r>
            <a:r>
              <a:rPr lang="de-DE" dirty="0" err="1"/>
              <a:t>each</a:t>
            </a:r>
            <a:r>
              <a:rPr lang="de-DE" dirty="0"/>
              <a:t> </a:t>
            </a:r>
            <a:r>
              <a:rPr lang="de-DE" dirty="0" err="1"/>
              <a:t>other</a:t>
            </a:r>
            <a:r>
              <a:rPr lang="de-DE" dirty="0"/>
              <a:t> </a:t>
            </a:r>
            <a:r>
              <a:rPr lang="de-DE" dirty="0" err="1"/>
              <a:t>as</a:t>
            </a:r>
            <a:r>
              <a:rPr lang="de-DE" dirty="0"/>
              <a:t> possible and </a:t>
            </a:r>
            <a:r>
              <a:rPr lang="de-DE" dirty="0" err="1"/>
              <a:t>avoid</a:t>
            </a:r>
            <a:r>
              <a:rPr lang="de-DE" dirty="0"/>
              <a:t> </a:t>
            </a:r>
            <a:r>
              <a:rPr lang="de-DE" dirty="0" err="1"/>
              <a:t>unnecessary</a:t>
            </a:r>
            <a:r>
              <a:rPr lang="de-DE" dirty="0"/>
              <a:t> </a:t>
            </a:r>
            <a:r>
              <a:rPr lang="de-DE" dirty="0" err="1"/>
              <a:t>dependencies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52</a:t>
            </a:fld>
            <a:endParaRPr lang="de-DE"/>
          </a:p>
        </p:txBody>
      </p:sp>
    </p:spTree>
    <p:extLst>
      <p:ext uri="{BB962C8B-B14F-4D97-AF65-F5344CB8AC3E}">
        <p14:creationId xmlns:p14="http://schemas.microsoft.com/office/powerpoint/2010/main" val="24642434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a:t>
            </a:r>
            <a:r>
              <a:rPr lang="de-DE" dirty="0" err="1"/>
              <a:t>lets</a:t>
            </a:r>
            <a:r>
              <a:rPr lang="de-DE" dirty="0"/>
              <a:t> </a:t>
            </a:r>
            <a:r>
              <a:rPr lang="de-DE" dirty="0" err="1"/>
              <a:t>talk</a:t>
            </a:r>
            <a:r>
              <a:rPr lang="de-DE" dirty="0"/>
              <a:t> </a:t>
            </a:r>
            <a:r>
              <a:rPr lang="de-DE" dirty="0" err="1"/>
              <a:t>about</a:t>
            </a:r>
            <a:r>
              <a:rPr lang="de-DE" dirty="0"/>
              <a:t> </a:t>
            </a:r>
            <a:r>
              <a:rPr lang="de-DE" dirty="0" err="1"/>
              <a:t>the</a:t>
            </a:r>
            <a:r>
              <a:rPr lang="de-DE" dirty="0"/>
              <a:t> </a:t>
            </a:r>
            <a:r>
              <a:rPr lang="de-DE" dirty="0" err="1"/>
              <a:t>pros</a:t>
            </a:r>
            <a:r>
              <a:rPr lang="de-DE" dirty="0"/>
              <a:t> and </a:t>
            </a:r>
            <a:r>
              <a:rPr lang="de-DE" dirty="0" err="1"/>
              <a:t>cons</a:t>
            </a:r>
            <a:r>
              <a:rPr lang="de-DE" dirty="0"/>
              <a:t> </a:t>
            </a:r>
            <a:r>
              <a:rPr lang="de-DE" dirty="0" err="1"/>
              <a:t>of</a:t>
            </a:r>
            <a:r>
              <a:rPr lang="de-DE" dirty="0"/>
              <a:t> hexagonal </a:t>
            </a:r>
            <a:r>
              <a:rPr lang="de-DE" dirty="0" err="1"/>
              <a:t>archicture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53</a:t>
            </a:fld>
            <a:endParaRPr lang="de-DE"/>
          </a:p>
        </p:txBody>
      </p:sp>
    </p:spTree>
    <p:extLst>
      <p:ext uri="{BB962C8B-B14F-4D97-AF65-F5344CB8AC3E}">
        <p14:creationId xmlns:p14="http://schemas.microsoft.com/office/powerpoint/2010/main" val="21721782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On </a:t>
            </a:r>
            <a:r>
              <a:rPr lang="de-DE" dirty="0" err="1"/>
              <a:t>the</a:t>
            </a:r>
            <a:r>
              <a:rPr lang="de-DE" dirty="0"/>
              <a:t> pro </a:t>
            </a:r>
            <a:r>
              <a:rPr lang="de-DE" dirty="0" err="1"/>
              <a:t>side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54</a:t>
            </a:fld>
            <a:endParaRPr lang="de-DE"/>
          </a:p>
        </p:txBody>
      </p:sp>
    </p:spTree>
    <p:extLst>
      <p:ext uri="{BB962C8B-B14F-4D97-AF65-F5344CB8AC3E}">
        <p14:creationId xmlns:p14="http://schemas.microsoft.com/office/powerpoint/2010/main" val="3718901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architecture</a:t>
            </a:r>
            <a:r>
              <a:rPr lang="de-DE" dirty="0"/>
              <a:t> </a:t>
            </a:r>
            <a:r>
              <a:rPr lang="de-DE" dirty="0" err="1"/>
              <a:t>scales</a:t>
            </a:r>
            <a:r>
              <a:rPr lang="de-DE" dirty="0"/>
              <a:t> </a:t>
            </a:r>
            <a:r>
              <a:rPr lang="de-DE" dirty="0" err="1"/>
              <a:t>extremly</a:t>
            </a:r>
            <a:r>
              <a:rPr lang="de-DE" dirty="0"/>
              <a:t> </a:t>
            </a:r>
            <a:r>
              <a:rPr lang="de-DE" dirty="0" err="1"/>
              <a:t>well</a:t>
            </a:r>
            <a:r>
              <a:rPr lang="de-DE" dirty="0"/>
              <a:t>, </a:t>
            </a:r>
            <a:r>
              <a:rPr lang="de-DE" dirty="0" err="1"/>
              <a:t>because</a:t>
            </a:r>
            <a:r>
              <a:rPr lang="de-DE" dirty="0"/>
              <a:t> </a:t>
            </a:r>
            <a:r>
              <a:rPr lang="de-DE" dirty="0" err="1"/>
              <a:t>of</a:t>
            </a:r>
            <a:r>
              <a:rPr lang="de-DE" dirty="0"/>
              <a:t> </a:t>
            </a:r>
            <a:r>
              <a:rPr lang="de-DE" dirty="0" err="1"/>
              <a:t>the</a:t>
            </a:r>
            <a:r>
              <a:rPr lang="de-DE" dirty="0"/>
              <a:t> </a:t>
            </a:r>
            <a:r>
              <a:rPr lang="de-DE" dirty="0" err="1"/>
              <a:t>limitation</a:t>
            </a:r>
            <a:r>
              <a:rPr lang="de-DE" dirty="0"/>
              <a:t> </a:t>
            </a:r>
            <a:r>
              <a:rPr lang="de-DE" dirty="0" err="1"/>
              <a:t>of</a:t>
            </a:r>
            <a:r>
              <a:rPr lang="de-DE" dirty="0"/>
              <a:t> </a:t>
            </a:r>
            <a:r>
              <a:rPr lang="de-DE" dirty="0" err="1"/>
              <a:t>dependencies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55</a:t>
            </a:fld>
            <a:endParaRPr lang="de-DE"/>
          </a:p>
        </p:txBody>
      </p:sp>
    </p:spTree>
    <p:extLst>
      <p:ext uri="{BB962C8B-B14F-4D97-AF65-F5344CB8AC3E}">
        <p14:creationId xmlns:p14="http://schemas.microsoft.com/office/powerpoint/2010/main" val="30917625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We</a:t>
            </a:r>
            <a:r>
              <a:rPr lang="de-DE" dirty="0"/>
              <a:t> </a:t>
            </a:r>
            <a:r>
              <a:rPr lang="de-DE" dirty="0" err="1"/>
              <a:t>have</a:t>
            </a:r>
            <a:r>
              <a:rPr lang="de-DE" dirty="0"/>
              <a:t> </a:t>
            </a:r>
            <a:r>
              <a:rPr lang="de-DE" dirty="0" err="1"/>
              <a:t>very</a:t>
            </a:r>
            <a:r>
              <a:rPr lang="de-DE" dirty="0"/>
              <a:t> high </a:t>
            </a:r>
            <a:r>
              <a:rPr lang="de-DE" dirty="0" err="1"/>
              <a:t>flexibility</a:t>
            </a:r>
            <a:r>
              <a:rPr lang="de-DE" dirty="0"/>
              <a:t>. </a:t>
            </a:r>
            <a:r>
              <a:rPr lang="de-DE" dirty="0" err="1"/>
              <a:t>If</a:t>
            </a:r>
            <a:r>
              <a:rPr lang="de-DE" dirty="0"/>
              <a:t> a </a:t>
            </a:r>
            <a:r>
              <a:rPr lang="de-DE" dirty="0" err="1"/>
              <a:t>new</a:t>
            </a:r>
            <a:r>
              <a:rPr lang="de-DE" dirty="0"/>
              <a:t> </a:t>
            </a:r>
            <a:r>
              <a:rPr lang="de-DE" dirty="0" err="1"/>
              <a:t>tenant</a:t>
            </a:r>
            <a:r>
              <a:rPr lang="de-DE" dirty="0"/>
              <a:t> </a:t>
            </a:r>
            <a:r>
              <a:rPr lang="de-DE" dirty="0" err="1"/>
              <a:t>wants</a:t>
            </a:r>
            <a:r>
              <a:rPr lang="de-DE" dirty="0"/>
              <a:t> </a:t>
            </a:r>
            <a:r>
              <a:rPr lang="de-DE" dirty="0" err="1"/>
              <a:t>us</a:t>
            </a:r>
            <a:r>
              <a:rPr lang="de-DE" dirty="0"/>
              <a:t> </a:t>
            </a:r>
            <a:r>
              <a:rPr lang="de-DE" dirty="0" err="1"/>
              <a:t>to</a:t>
            </a:r>
            <a:r>
              <a:rPr lang="de-DE" dirty="0"/>
              <a:t> </a:t>
            </a:r>
            <a:r>
              <a:rPr lang="de-DE" dirty="0" err="1"/>
              <a:t>retrieve</a:t>
            </a:r>
            <a:r>
              <a:rPr lang="de-DE" dirty="0"/>
              <a:t> </a:t>
            </a:r>
            <a:r>
              <a:rPr lang="de-DE" dirty="0" err="1"/>
              <a:t>the</a:t>
            </a:r>
            <a:r>
              <a:rPr lang="de-DE" dirty="0"/>
              <a:t> </a:t>
            </a:r>
            <a:r>
              <a:rPr lang="de-DE" dirty="0" err="1"/>
              <a:t>data</a:t>
            </a:r>
            <a:r>
              <a:rPr lang="de-DE" dirty="0"/>
              <a:t> </a:t>
            </a:r>
            <a:r>
              <a:rPr lang="de-DE" dirty="0" err="1"/>
              <a:t>from</a:t>
            </a:r>
            <a:r>
              <a:rPr lang="de-DE" dirty="0"/>
              <a:t> a </a:t>
            </a:r>
            <a:r>
              <a:rPr lang="de-DE" dirty="0" err="1"/>
              <a:t>file</a:t>
            </a:r>
            <a:r>
              <a:rPr lang="de-DE" dirty="0"/>
              <a:t> </a:t>
            </a:r>
            <a:r>
              <a:rPr lang="de-DE" dirty="0" err="1"/>
              <a:t>instead</a:t>
            </a:r>
            <a:r>
              <a:rPr lang="de-DE" dirty="0"/>
              <a:t> </a:t>
            </a:r>
            <a:r>
              <a:rPr lang="de-DE" dirty="0" err="1"/>
              <a:t>of</a:t>
            </a:r>
            <a:r>
              <a:rPr lang="de-DE" dirty="0"/>
              <a:t> </a:t>
            </a:r>
            <a:r>
              <a:rPr lang="de-DE" dirty="0" err="1"/>
              <a:t>the</a:t>
            </a:r>
            <a:r>
              <a:rPr lang="de-DE" dirty="0"/>
              <a:t> </a:t>
            </a:r>
            <a:r>
              <a:rPr lang="de-DE" dirty="0" err="1"/>
              <a:t>database</a:t>
            </a:r>
            <a:r>
              <a:rPr lang="de-DE" dirty="0"/>
              <a:t> </a:t>
            </a:r>
            <a:r>
              <a:rPr lang="de-DE" dirty="0" err="1"/>
              <a:t>or</a:t>
            </a:r>
            <a:r>
              <a:rPr lang="de-DE" dirty="0"/>
              <a:t> </a:t>
            </a:r>
            <a:r>
              <a:rPr lang="de-DE" dirty="0" err="1"/>
              <a:t>the</a:t>
            </a:r>
            <a:r>
              <a:rPr lang="de-DE" dirty="0"/>
              <a:t> UI </a:t>
            </a:r>
            <a:r>
              <a:rPr lang="de-DE" dirty="0" err="1"/>
              <a:t>gets</a:t>
            </a:r>
            <a:r>
              <a:rPr lang="de-DE" dirty="0"/>
              <a:t> </a:t>
            </a:r>
            <a:r>
              <a:rPr lang="de-DE" dirty="0" err="1"/>
              <a:t>replaced</a:t>
            </a:r>
            <a:r>
              <a:rPr lang="de-DE" dirty="0"/>
              <a:t>, </a:t>
            </a:r>
            <a:r>
              <a:rPr lang="de-DE" dirty="0" err="1"/>
              <a:t>we</a:t>
            </a:r>
            <a:r>
              <a:rPr lang="de-DE" dirty="0"/>
              <a:t> simple </a:t>
            </a:r>
            <a:r>
              <a:rPr lang="de-DE" dirty="0" err="1"/>
              <a:t>have</a:t>
            </a:r>
            <a:r>
              <a:rPr lang="de-DE" dirty="0"/>
              <a:t> </a:t>
            </a:r>
            <a:r>
              <a:rPr lang="de-DE" dirty="0" err="1"/>
              <a:t>to</a:t>
            </a:r>
            <a:r>
              <a:rPr lang="de-DE" dirty="0"/>
              <a:t> </a:t>
            </a:r>
            <a:r>
              <a:rPr lang="de-DE" dirty="0" err="1"/>
              <a:t>exchange</a:t>
            </a:r>
            <a:r>
              <a:rPr lang="de-DE" dirty="0"/>
              <a:t> </a:t>
            </a:r>
            <a:r>
              <a:rPr lang="de-DE" dirty="0" err="1"/>
              <a:t>the</a:t>
            </a:r>
            <a:r>
              <a:rPr lang="de-DE" dirty="0"/>
              <a:t> </a:t>
            </a:r>
            <a:r>
              <a:rPr lang="de-DE" dirty="0" err="1"/>
              <a:t>adapters</a:t>
            </a:r>
            <a:r>
              <a:rPr lang="de-DE" dirty="0"/>
              <a:t>, </a:t>
            </a:r>
            <a:r>
              <a:rPr lang="de-DE" dirty="0" err="1"/>
              <a:t>without</a:t>
            </a:r>
            <a:r>
              <a:rPr lang="de-DE" dirty="0"/>
              <a:t> </a:t>
            </a:r>
            <a:r>
              <a:rPr lang="de-DE" dirty="0" err="1"/>
              <a:t>touching</a:t>
            </a:r>
            <a:r>
              <a:rPr lang="de-DE" dirty="0"/>
              <a:t> </a:t>
            </a:r>
            <a:r>
              <a:rPr lang="de-DE" dirty="0" err="1"/>
              <a:t>the</a:t>
            </a:r>
            <a:r>
              <a:rPr lang="de-DE" dirty="0"/>
              <a:t> </a:t>
            </a:r>
            <a:r>
              <a:rPr lang="de-DE" dirty="0" err="1"/>
              <a:t>business</a:t>
            </a:r>
            <a:r>
              <a:rPr lang="de-DE" dirty="0"/>
              <a:t> </a:t>
            </a:r>
            <a:r>
              <a:rPr lang="de-DE" dirty="0" err="1"/>
              <a:t>logic</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56</a:t>
            </a:fld>
            <a:endParaRPr lang="de-DE"/>
          </a:p>
        </p:txBody>
      </p:sp>
    </p:spTree>
    <p:extLst>
      <p:ext uri="{BB962C8B-B14F-4D97-AF65-F5344CB8AC3E}">
        <p14:creationId xmlns:p14="http://schemas.microsoft.com/office/powerpoint/2010/main" val="1131198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When</a:t>
            </a:r>
            <a:r>
              <a:rPr lang="de-DE" dirty="0"/>
              <a:t> </a:t>
            </a:r>
            <a:r>
              <a:rPr lang="de-DE" dirty="0" err="1"/>
              <a:t>adding</a:t>
            </a:r>
            <a:r>
              <a:rPr lang="de-DE" dirty="0"/>
              <a:t> </a:t>
            </a:r>
            <a:r>
              <a:rPr lang="de-DE" dirty="0" err="1"/>
              <a:t>mocks</a:t>
            </a:r>
            <a:r>
              <a:rPr lang="de-DE" dirty="0"/>
              <a:t> </a:t>
            </a:r>
            <a:r>
              <a:rPr lang="de-DE" dirty="0" err="1"/>
              <a:t>or</a:t>
            </a:r>
            <a:r>
              <a:rPr lang="de-DE" dirty="0"/>
              <a:t> </a:t>
            </a:r>
            <a:r>
              <a:rPr lang="de-DE" dirty="0" err="1"/>
              <a:t>stubs</a:t>
            </a:r>
            <a:r>
              <a:rPr lang="de-DE" dirty="0"/>
              <a:t> </a:t>
            </a:r>
            <a:r>
              <a:rPr lang="de-DE" dirty="0" err="1"/>
              <a:t>to</a:t>
            </a:r>
            <a:r>
              <a:rPr lang="de-DE" dirty="0"/>
              <a:t> </a:t>
            </a:r>
            <a:r>
              <a:rPr lang="de-DE" dirty="0" err="1"/>
              <a:t>the</a:t>
            </a:r>
            <a:r>
              <a:rPr lang="de-DE" dirty="0"/>
              <a:t> </a:t>
            </a:r>
            <a:r>
              <a:rPr lang="de-DE" dirty="0" err="1"/>
              <a:t>ports</a:t>
            </a:r>
            <a:r>
              <a:rPr lang="de-DE" dirty="0"/>
              <a:t>, </a:t>
            </a:r>
            <a:r>
              <a:rPr lang="de-DE" dirty="0" err="1"/>
              <a:t>we</a:t>
            </a:r>
            <a:r>
              <a:rPr lang="de-DE" dirty="0"/>
              <a:t> </a:t>
            </a:r>
            <a:r>
              <a:rPr lang="de-DE" dirty="0" err="1"/>
              <a:t>can</a:t>
            </a:r>
            <a:r>
              <a:rPr lang="de-DE" dirty="0"/>
              <a:t> </a:t>
            </a:r>
            <a:r>
              <a:rPr lang="de-DE" dirty="0" err="1"/>
              <a:t>test</a:t>
            </a:r>
            <a:r>
              <a:rPr lang="de-DE" dirty="0"/>
              <a:t> </a:t>
            </a:r>
            <a:r>
              <a:rPr lang="de-DE" dirty="0" err="1"/>
              <a:t>our</a:t>
            </a:r>
            <a:r>
              <a:rPr lang="de-DE" dirty="0"/>
              <a:t> </a:t>
            </a:r>
            <a:r>
              <a:rPr lang="de-DE" dirty="0" err="1"/>
              <a:t>whole</a:t>
            </a:r>
            <a:r>
              <a:rPr lang="de-DE" dirty="0"/>
              <a:t> </a:t>
            </a:r>
            <a:r>
              <a:rPr lang="de-DE" dirty="0" err="1"/>
              <a:t>business</a:t>
            </a:r>
            <a:r>
              <a:rPr lang="de-DE" dirty="0"/>
              <a:t> </a:t>
            </a:r>
            <a:r>
              <a:rPr lang="de-DE" dirty="0" err="1"/>
              <a:t>logic</a:t>
            </a:r>
            <a:r>
              <a:rPr lang="de-DE" dirty="0"/>
              <a:t>. The </a:t>
            </a:r>
            <a:r>
              <a:rPr lang="de-DE" dirty="0" err="1"/>
              <a:t>tests</a:t>
            </a:r>
            <a:r>
              <a:rPr lang="de-DE" dirty="0"/>
              <a:t> also </a:t>
            </a:r>
            <a:r>
              <a:rPr lang="de-DE" dirty="0" err="1"/>
              <a:t>withstand</a:t>
            </a:r>
            <a:r>
              <a:rPr lang="de-DE" dirty="0"/>
              <a:t> internal </a:t>
            </a:r>
            <a:r>
              <a:rPr lang="de-DE" dirty="0" err="1"/>
              <a:t>refactorings</a:t>
            </a:r>
            <a:r>
              <a:rPr lang="de-DE" dirty="0"/>
              <a:t> </a:t>
            </a:r>
            <a:r>
              <a:rPr lang="de-DE" dirty="0" err="1"/>
              <a:t>as</a:t>
            </a:r>
            <a:r>
              <a:rPr lang="de-DE" dirty="0"/>
              <a:t> </a:t>
            </a:r>
            <a:r>
              <a:rPr lang="de-DE" dirty="0" err="1"/>
              <a:t>long</a:t>
            </a:r>
            <a:r>
              <a:rPr lang="de-DE" dirty="0"/>
              <a:t> </a:t>
            </a:r>
            <a:r>
              <a:rPr lang="de-DE" dirty="0" err="1"/>
              <a:t>as</a:t>
            </a:r>
            <a:r>
              <a:rPr lang="de-DE" dirty="0"/>
              <a:t> </a:t>
            </a:r>
            <a:r>
              <a:rPr lang="de-DE" dirty="0" err="1"/>
              <a:t>the</a:t>
            </a:r>
            <a:r>
              <a:rPr lang="de-DE" dirty="0"/>
              <a:t> </a:t>
            </a:r>
            <a:r>
              <a:rPr lang="de-DE" dirty="0" err="1"/>
              <a:t>businesslogic</a:t>
            </a:r>
            <a:r>
              <a:rPr lang="de-DE" dirty="0"/>
              <a:t> </a:t>
            </a:r>
            <a:r>
              <a:rPr lang="de-DE" dirty="0" err="1"/>
              <a:t>stays</a:t>
            </a:r>
            <a:r>
              <a:rPr lang="de-DE" dirty="0"/>
              <a:t> </a:t>
            </a:r>
            <a:r>
              <a:rPr lang="de-DE" dirty="0" err="1"/>
              <a:t>the</a:t>
            </a:r>
            <a:r>
              <a:rPr lang="de-DE" dirty="0"/>
              <a:t> same</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57</a:t>
            </a:fld>
            <a:endParaRPr lang="de-DE"/>
          </a:p>
        </p:txBody>
      </p:sp>
    </p:spTree>
    <p:extLst>
      <p:ext uri="{BB962C8B-B14F-4D97-AF65-F5344CB8AC3E}">
        <p14:creationId xmlns:p14="http://schemas.microsoft.com/office/powerpoint/2010/main" val="34783260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 </a:t>
            </a:r>
            <a:r>
              <a:rPr lang="de-DE" dirty="0" err="1"/>
              <a:t>what</a:t>
            </a:r>
            <a:r>
              <a:rPr lang="de-DE" dirty="0"/>
              <a:t> </a:t>
            </a:r>
            <a:r>
              <a:rPr lang="de-DE" dirty="0" err="1"/>
              <a:t>are</a:t>
            </a:r>
            <a:r>
              <a:rPr lang="de-DE" dirty="0"/>
              <a:t> </a:t>
            </a:r>
            <a:r>
              <a:rPr lang="de-DE" dirty="0" err="1"/>
              <a:t>arguments</a:t>
            </a:r>
            <a:r>
              <a:rPr lang="de-DE" dirty="0"/>
              <a:t> </a:t>
            </a:r>
            <a:r>
              <a:rPr lang="de-DE" dirty="0" err="1"/>
              <a:t>against</a:t>
            </a:r>
            <a:r>
              <a:rPr lang="de-DE" dirty="0"/>
              <a:t> hexagonal </a:t>
            </a:r>
            <a:r>
              <a:rPr lang="de-DE" dirty="0" err="1"/>
              <a:t>architecture</a:t>
            </a:r>
            <a:r>
              <a:rPr lang="de-DE" dirty="0"/>
              <a:t>?</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58</a:t>
            </a:fld>
            <a:endParaRPr lang="de-DE"/>
          </a:p>
        </p:txBody>
      </p:sp>
    </p:spTree>
    <p:extLst>
      <p:ext uri="{BB962C8B-B14F-4D97-AF65-F5344CB8AC3E}">
        <p14:creationId xmlns:p14="http://schemas.microsoft.com/office/powerpoint/2010/main" val="14954444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first</a:t>
            </a:r>
            <a:r>
              <a:rPr lang="de-DE" dirty="0"/>
              <a:t> </a:t>
            </a:r>
            <a:r>
              <a:rPr lang="de-DE" dirty="0" err="1"/>
              <a:t>most</a:t>
            </a:r>
            <a:r>
              <a:rPr lang="de-DE" dirty="0"/>
              <a:t> </a:t>
            </a:r>
            <a:r>
              <a:rPr lang="de-DE" dirty="0" err="1"/>
              <a:t>obvious</a:t>
            </a:r>
            <a:r>
              <a:rPr lang="de-DE" dirty="0"/>
              <a:t> </a:t>
            </a:r>
            <a:r>
              <a:rPr lang="de-DE" dirty="0" err="1"/>
              <a:t>one</a:t>
            </a:r>
            <a:r>
              <a:rPr lang="de-DE" dirty="0"/>
              <a:t> </a:t>
            </a:r>
            <a:r>
              <a:rPr lang="de-DE" dirty="0" err="1"/>
              <a:t>is</a:t>
            </a:r>
            <a:r>
              <a:rPr lang="de-DE" dirty="0"/>
              <a:t> </a:t>
            </a:r>
            <a:r>
              <a:rPr lang="de-DE" dirty="0" err="1"/>
              <a:t>the</a:t>
            </a:r>
            <a:r>
              <a:rPr lang="de-DE" dirty="0"/>
              <a:t> </a:t>
            </a:r>
            <a:r>
              <a:rPr lang="de-DE" dirty="0" err="1"/>
              <a:t>learning</a:t>
            </a:r>
            <a:r>
              <a:rPr lang="de-DE" dirty="0"/>
              <a:t> </a:t>
            </a:r>
            <a:r>
              <a:rPr lang="de-DE" dirty="0" err="1"/>
              <a:t>curve</a:t>
            </a:r>
            <a:r>
              <a:rPr lang="de-DE" dirty="0"/>
              <a:t>. Developers </a:t>
            </a:r>
            <a:r>
              <a:rPr lang="de-DE" dirty="0" err="1"/>
              <a:t>might</a:t>
            </a:r>
            <a:r>
              <a:rPr lang="de-DE" dirty="0"/>
              <a:t> </a:t>
            </a:r>
            <a:r>
              <a:rPr lang="de-DE" dirty="0" err="1"/>
              <a:t>need</a:t>
            </a:r>
            <a:r>
              <a:rPr lang="de-DE" dirty="0"/>
              <a:t> </a:t>
            </a:r>
            <a:r>
              <a:rPr lang="de-DE" dirty="0" err="1"/>
              <a:t>some</a:t>
            </a:r>
            <a:r>
              <a:rPr lang="de-DE" dirty="0"/>
              <a:t> time </a:t>
            </a:r>
            <a:r>
              <a:rPr lang="de-DE" dirty="0" err="1"/>
              <a:t>to</a:t>
            </a:r>
            <a:r>
              <a:rPr lang="de-DE" dirty="0"/>
              <a:t> </a:t>
            </a:r>
            <a:r>
              <a:rPr lang="de-DE" dirty="0" err="1"/>
              <a:t>adjust</a:t>
            </a:r>
            <a:r>
              <a:rPr lang="de-DE" dirty="0"/>
              <a:t> </a:t>
            </a:r>
            <a:r>
              <a:rPr lang="de-DE" dirty="0" err="1"/>
              <a:t>to</a:t>
            </a:r>
            <a:r>
              <a:rPr lang="de-DE" dirty="0"/>
              <a:t> </a:t>
            </a:r>
            <a:r>
              <a:rPr lang="de-DE" dirty="0" err="1"/>
              <a:t>the</a:t>
            </a:r>
            <a:r>
              <a:rPr lang="de-DE" dirty="0"/>
              <a:t> </a:t>
            </a:r>
            <a:r>
              <a:rPr lang="de-DE" dirty="0" err="1"/>
              <a:t>principles</a:t>
            </a:r>
            <a:r>
              <a:rPr lang="de-DE" dirty="0"/>
              <a:t> </a:t>
            </a:r>
            <a:r>
              <a:rPr lang="de-DE" dirty="0" err="1"/>
              <a:t>dictated</a:t>
            </a:r>
            <a:r>
              <a:rPr lang="de-DE" dirty="0"/>
              <a:t> </a:t>
            </a:r>
            <a:r>
              <a:rPr lang="de-DE" dirty="0" err="1"/>
              <a:t>by</a:t>
            </a:r>
            <a:r>
              <a:rPr lang="de-DE" dirty="0"/>
              <a:t> </a:t>
            </a:r>
            <a:r>
              <a:rPr lang="de-DE" dirty="0" err="1"/>
              <a:t>the</a:t>
            </a:r>
            <a:r>
              <a:rPr lang="de-DE" dirty="0"/>
              <a:t> </a:t>
            </a:r>
            <a:r>
              <a:rPr lang="de-DE" dirty="0" err="1"/>
              <a:t>architecture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59</a:t>
            </a:fld>
            <a:endParaRPr lang="de-DE"/>
          </a:p>
        </p:txBody>
      </p:sp>
    </p:spTree>
    <p:extLst>
      <p:ext uri="{BB962C8B-B14F-4D97-AF65-F5344CB8AC3E}">
        <p14:creationId xmlns:p14="http://schemas.microsoft.com/office/powerpoint/2010/main" val="335487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But </a:t>
            </a:r>
            <a:r>
              <a:rPr lang="de-DE" dirty="0" err="1"/>
              <a:t>why</a:t>
            </a:r>
            <a:r>
              <a:rPr lang="de-DE" dirty="0"/>
              <a:t> do </a:t>
            </a:r>
            <a:r>
              <a:rPr lang="de-DE" dirty="0" err="1"/>
              <a:t>we</a:t>
            </a:r>
            <a:r>
              <a:rPr lang="de-DE" dirty="0"/>
              <a:t> care </a:t>
            </a:r>
            <a:r>
              <a:rPr lang="de-DE" dirty="0" err="1"/>
              <a:t>about</a:t>
            </a:r>
            <a:r>
              <a:rPr lang="de-DE" dirty="0"/>
              <a:t> </a:t>
            </a:r>
            <a:r>
              <a:rPr lang="de-DE" dirty="0" err="1"/>
              <a:t>these</a:t>
            </a:r>
            <a:r>
              <a:rPr lang="de-DE" dirty="0"/>
              <a:t> </a:t>
            </a:r>
            <a:r>
              <a:rPr lang="de-DE" dirty="0" err="1"/>
              <a:t>architectures</a:t>
            </a:r>
            <a:r>
              <a:rPr lang="de-DE" dirty="0"/>
              <a:t>?</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6</a:t>
            </a:fld>
            <a:endParaRPr lang="de-DE"/>
          </a:p>
        </p:txBody>
      </p:sp>
    </p:spTree>
    <p:extLst>
      <p:ext uri="{BB962C8B-B14F-4D97-AF65-F5344CB8AC3E}">
        <p14:creationId xmlns:p14="http://schemas.microsoft.com/office/powerpoint/2010/main" val="21446494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Secondly</a:t>
            </a:r>
            <a:r>
              <a:rPr lang="de-DE" dirty="0"/>
              <a:t> </a:t>
            </a:r>
            <a:r>
              <a:rPr lang="de-DE" dirty="0" err="1"/>
              <a:t>we</a:t>
            </a:r>
            <a:r>
              <a:rPr lang="de-DE" dirty="0"/>
              <a:t> </a:t>
            </a:r>
            <a:r>
              <a:rPr lang="de-DE" dirty="0" err="1"/>
              <a:t>have</a:t>
            </a:r>
            <a:r>
              <a:rPr lang="de-DE" dirty="0"/>
              <a:t> additional </a:t>
            </a:r>
            <a:r>
              <a:rPr lang="de-DE" dirty="0" err="1"/>
              <a:t>abstractions</a:t>
            </a:r>
            <a:r>
              <a:rPr lang="de-DE" dirty="0"/>
              <a:t>, </a:t>
            </a:r>
            <a:r>
              <a:rPr lang="de-DE" dirty="0" err="1"/>
              <a:t>more</a:t>
            </a:r>
            <a:r>
              <a:rPr lang="de-DE" dirty="0"/>
              <a:t> </a:t>
            </a:r>
            <a:r>
              <a:rPr lang="de-DE" dirty="0" err="1"/>
              <a:t>components</a:t>
            </a:r>
            <a:r>
              <a:rPr lang="de-DE" dirty="0"/>
              <a:t>, </a:t>
            </a:r>
            <a:r>
              <a:rPr lang="de-DE" dirty="0" err="1"/>
              <a:t>more</a:t>
            </a:r>
            <a:r>
              <a:rPr lang="de-DE" dirty="0"/>
              <a:t> </a:t>
            </a:r>
            <a:r>
              <a:rPr lang="de-DE" dirty="0" err="1"/>
              <a:t>object</a:t>
            </a:r>
            <a:r>
              <a:rPr lang="de-DE" dirty="0"/>
              <a:t> </a:t>
            </a:r>
            <a:r>
              <a:rPr lang="de-DE" dirty="0" err="1"/>
              <a:t>mapping</a:t>
            </a:r>
            <a:r>
              <a:rPr lang="de-DE" dirty="0"/>
              <a:t>, </a:t>
            </a:r>
            <a:r>
              <a:rPr lang="de-DE" dirty="0" err="1"/>
              <a:t>which</a:t>
            </a:r>
            <a:r>
              <a:rPr lang="de-DE" dirty="0"/>
              <a:t> </a:t>
            </a:r>
            <a:r>
              <a:rPr lang="de-DE" dirty="0" err="1"/>
              <a:t>can</a:t>
            </a:r>
            <a:r>
              <a:rPr lang="de-DE" dirty="0"/>
              <a:t> </a:t>
            </a:r>
            <a:r>
              <a:rPr lang="de-DE" dirty="0" err="1"/>
              <a:t>make</a:t>
            </a:r>
            <a:r>
              <a:rPr lang="de-DE" dirty="0"/>
              <a:t> </a:t>
            </a:r>
            <a:r>
              <a:rPr lang="de-DE" dirty="0" err="1"/>
              <a:t>the</a:t>
            </a:r>
            <a:r>
              <a:rPr lang="de-DE" dirty="0"/>
              <a:t> </a:t>
            </a:r>
            <a:r>
              <a:rPr lang="de-DE" dirty="0" err="1"/>
              <a:t>project</a:t>
            </a:r>
            <a:r>
              <a:rPr lang="de-DE" dirty="0"/>
              <a:t> </a:t>
            </a:r>
            <a:r>
              <a:rPr lang="de-DE" dirty="0" err="1"/>
              <a:t>more</a:t>
            </a:r>
            <a:r>
              <a:rPr lang="de-DE" dirty="0"/>
              <a:t> </a:t>
            </a:r>
            <a:r>
              <a:rPr lang="de-DE" dirty="0" err="1"/>
              <a:t>complex</a:t>
            </a:r>
            <a:r>
              <a:rPr lang="de-DE" dirty="0"/>
              <a:t> </a:t>
            </a:r>
            <a:r>
              <a:rPr lang="de-DE" dirty="0" err="1"/>
              <a:t>than</a:t>
            </a:r>
            <a:r>
              <a:rPr lang="de-DE" dirty="0"/>
              <a:t> </a:t>
            </a:r>
            <a:r>
              <a:rPr lang="de-DE" dirty="0" err="1"/>
              <a:t>with</a:t>
            </a:r>
            <a:r>
              <a:rPr lang="de-DE" dirty="0"/>
              <a:t> a simpler </a:t>
            </a:r>
            <a:r>
              <a:rPr lang="de-DE" dirty="0" err="1"/>
              <a:t>architecture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60</a:t>
            </a:fld>
            <a:endParaRPr lang="de-DE"/>
          </a:p>
        </p:txBody>
      </p:sp>
    </p:spTree>
    <p:extLst>
      <p:ext uri="{BB962C8B-B14F-4D97-AF65-F5344CB8AC3E}">
        <p14:creationId xmlns:p14="http://schemas.microsoft.com/office/powerpoint/2010/main" val="1308125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Which</a:t>
            </a:r>
            <a:r>
              <a:rPr lang="de-DE" dirty="0"/>
              <a:t> in turn </a:t>
            </a:r>
            <a:r>
              <a:rPr lang="de-DE" dirty="0" err="1"/>
              <a:t>leads</a:t>
            </a:r>
            <a:r>
              <a:rPr lang="de-DE" dirty="0"/>
              <a:t> </a:t>
            </a:r>
            <a:r>
              <a:rPr lang="de-DE" dirty="0" err="1"/>
              <a:t>to</a:t>
            </a:r>
            <a:r>
              <a:rPr lang="de-DE" dirty="0"/>
              <a:t> </a:t>
            </a:r>
            <a:r>
              <a:rPr lang="de-DE" dirty="0" err="1"/>
              <a:t>more</a:t>
            </a:r>
            <a:r>
              <a:rPr lang="de-DE" dirty="0"/>
              <a:t> </a:t>
            </a:r>
            <a:r>
              <a:rPr lang="de-DE" dirty="0" err="1"/>
              <a:t>overhead</a:t>
            </a:r>
            <a:r>
              <a:rPr lang="de-DE" dirty="0"/>
              <a:t>, </a:t>
            </a:r>
            <a:r>
              <a:rPr lang="de-DE" dirty="0" err="1"/>
              <a:t>which</a:t>
            </a:r>
            <a:r>
              <a:rPr lang="de-DE" dirty="0"/>
              <a:t> </a:t>
            </a:r>
            <a:r>
              <a:rPr lang="de-DE" dirty="0" err="1"/>
              <a:t>might</a:t>
            </a:r>
            <a:r>
              <a:rPr lang="de-DE" dirty="0"/>
              <a:t> </a:t>
            </a:r>
            <a:r>
              <a:rPr lang="de-DE" dirty="0" err="1"/>
              <a:t>make</a:t>
            </a:r>
            <a:r>
              <a:rPr lang="de-DE" dirty="0"/>
              <a:t> </a:t>
            </a:r>
            <a:r>
              <a:rPr lang="de-DE" dirty="0" err="1"/>
              <a:t>it</a:t>
            </a:r>
            <a:r>
              <a:rPr lang="de-DE" dirty="0"/>
              <a:t> </a:t>
            </a:r>
            <a:r>
              <a:rPr lang="de-DE" dirty="0" err="1"/>
              <a:t>too</a:t>
            </a:r>
            <a:r>
              <a:rPr lang="de-DE" dirty="0"/>
              <a:t> </a:t>
            </a:r>
            <a:r>
              <a:rPr lang="de-DE" dirty="0" err="1"/>
              <a:t>much</a:t>
            </a:r>
            <a:r>
              <a:rPr lang="de-DE" dirty="0"/>
              <a:t> </a:t>
            </a:r>
            <a:r>
              <a:rPr lang="de-DE" dirty="0" err="1"/>
              <a:t>to</a:t>
            </a:r>
            <a:r>
              <a:rPr lang="de-DE" dirty="0"/>
              <a:t> deal </a:t>
            </a:r>
            <a:r>
              <a:rPr lang="de-DE" dirty="0" err="1"/>
              <a:t>with</a:t>
            </a:r>
            <a:r>
              <a:rPr lang="de-DE" dirty="0"/>
              <a:t> </a:t>
            </a:r>
            <a:r>
              <a:rPr lang="de-DE" dirty="0" err="1"/>
              <a:t>for</a:t>
            </a:r>
            <a:r>
              <a:rPr lang="de-DE" dirty="0"/>
              <a:t> </a:t>
            </a:r>
            <a:r>
              <a:rPr lang="de-DE" dirty="0" err="1"/>
              <a:t>small</a:t>
            </a:r>
            <a:r>
              <a:rPr lang="de-DE" dirty="0"/>
              <a:t> </a:t>
            </a:r>
            <a:r>
              <a:rPr lang="de-DE" dirty="0" err="1"/>
              <a:t>projects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61</a:t>
            </a:fld>
            <a:endParaRPr lang="de-DE"/>
          </a:p>
        </p:txBody>
      </p:sp>
    </p:spTree>
    <p:extLst>
      <p:ext uri="{BB962C8B-B14F-4D97-AF65-F5344CB8AC3E}">
        <p14:creationId xmlns:p14="http://schemas.microsoft.com/office/powerpoint/2010/main" val="19528390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But on </a:t>
            </a:r>
            <a:r>
              <a:rPr lang="de-DE" dirty="0" err="1"/>
              <a:t>the</a:t>
            </a:r>
            <a:r>
              <a:rPr lang="de-DE" dirty="0"/>
              <a:t> </a:t>
            </a:r>
            <a:r>
              <a:rPr lang="de-DE" dirty="0" err="1"/>
              <a:t>note</a:t>
            </a:r>
            <a:r>
              <a:rPr lang="de-DE" dirty="0"/>
              <a:t> </a:t>
            </a:r>
            <a:r>
              <a:rPr lang="de-DE" dirty="0" err="1"/>
              <a:t>of</a:t>
            </a:r>
            <a:r>
              <a:rPr lang="de-DE" dirty="0"/>
              <a:t> </a:t>
            </a:r>
            <a:r>
              <a:rPr lang="de-DE" dirty="0" err="1"/>
              <a:t>small</a:t>
            </a:r>
            <a:r>
              <a:rPr lang="de-DE" dirty="0"/>
              <a:t> </a:t>
            </a:r>
            <a:r>
              <a:rPr lang="de-DE" dirty="0" err="1"/>
              <a:t>projects</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62</a:t>
            </a:fld>
            <a:endParaRPr lang="de-DE"/>
          </a:p>
        </p:txBody>
      </p:sp>
    </p:spTree>
    <p:extLst>
      <p:ext uri="{BB962C8B-B14F-4D97-AF65-F5344CB8AC3E}">
        <p14:creationId xmlns:p14="http://schemas.microsoft.com/office/powerpoint/2010/main" val="25279707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Will </a:t>
            </a:r>
            <a:r>
              <a:rPr lang="de-DE" dirty="0" err="1"/>
              <a:t>it</a:t>
            </a:r>
            <a:r>
              <a:rPr lang="de-DE" dirty="0"/>
              <a:t> </a:t>
            </a:r>
            <a:r>
              <a:rPr lang="de-DE" dirty="0" err="1"/>
              <a:t>stay</a:t>
            </a:r>
            <a:r>
              <a:rPr lang="de-DE" dirty="0"/>
              <a:t> </a:t>
            </a:r>
            <a:r>
              <a:rPr lang="de-DE" dirty="0" err="1"/>
              <a:t>small</a:t>
            </a:r>
            <a:r>
              <a:rPr lang="de-DE" dirty="0"/>
              <a:t>? </a:t>
            </a:r>
            <a:r>
              <a:rPr lang="de-DE" dirty="0" err="1"/>
              <a:t>Or</a:t>
            </a:r>
            <a:r>
              <a:rPr lang="de-DE" dirty="0"/>
              <a:t> will </a:t>
            </a:r>
            <a:r>
              <a:rPr lang="de-DE" dirty="0" err="1"/>
              <a:t>there</a:t>
            </a:r>
            <a:r>
              <a:rPr lang="de-DE" dirty="0"/>
              <a:t> </a:t>
            </a:r>
            <a:r>
              <a:rPr lang="de-DE" dirty="0" err="1"/>
              <a:t>be</a:t>
            </a:r>
            <a:r>
              <a:rPr lang="de-DE" dirty="0"/>
              <a:t> </a:t>
            </a:r>
            <a:r>
              <a:rPr lang="de-DE" dirty="0" err="1"/>
              <a:t>more</a:t>
            </a:r>
            <a:r>
              <a:rPr lang="de-DE" dirty="0"/>
              <a:t> and </a:t>
            </a:r>
            <a:r>
              <a:rPr lang="de-DE" dirty="0" err="1"/>
              <a:t>more</a:t>
            </a:r>
            <a:r>
              <a:rPr lang="de-DE" dirty="0"/>
              <a:t> </a:t>
            </a:r>
            <a:r>
              <a:rPr lang="de-DE" dirty="0" err="1"/>
              <a:t>requirements</a:t>
            </a:r>
            <a:r>
              <a:rPr lang="de-DE" dirty="0"/>
              <a:t> </a:t>
            </a:r>
            <a:r>
              <a:rPr lang="de-DE" dirty="0" err="1"/>
              <a:t>flooding</a:t>
            </a:r>
            <a:r>
              <a:rPr lang="de-DE" dirty="0"/>
              <a:t> in </a:t>
            </a:r>
            <a:r>
              <a:rPr lang="de-DE" dirty="0" err="1"/>
              <a:t>until</a:t>
            </a:r>
            <a:r>
              <a:rPr lang="de-DE" dirty="0"/>
              <a:t> </a:t>
            </a:r>
            <a:r>
              <a:rPr lang="de-DE" dirty="0" err="1"/>
              <a:t>the</a:t>
            </a:r>
            <a:r>
              <a:rPr lang="de-DE" dirty="0"/>
              <a:t> </a:t>
            </a:r>
            <a:r>
              <a:rPr lang="de-DE" dirty="0" err="1"/>
              <a:t>project</a:t>
            </a:r>
            <a:r>
              <a:rPr lang="de-DE" dirty="0"/>
              <a:t> </a:t>
            </a:r>
            <a:r>
              <a:rPr lang="de-DE" dirty="0" err="1"/>
              <a:t>is</a:t>
            </a:r>
            <a:r>
              <a:rPr lang="de-DE" dirty="0"/>
              <a:t> not so </a:t>
            </a:r>
            <a:r>
              <a:rPr lang="de-DE" dirty="0" err="1"/>
              <a:t>small</a:t>
            </a:r>
            <a:r>
              <a:rPr lang="de-DE" dirty="0"/>
              <a:t> </a:t>
            </a:r>
            <a:r>
              <a:rPr lang="de-DE" dirty="0" err="1"/>
              <a:t>anymore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63</a:t>
            </a:fld>
            <a:endParaRPr lang="de-DE"/>
          </a:p>
        </p:txBody>
      </p:sp>
    </p:spTree>
    <p:extLst>
      <p:ext uri="{BB962C8B-B14F-4D97-AF65-F5344CB8AC3E}">
        <p14:creationId xmlns:p14="http://schemas.microsoft.com/office/powerpoint/2010/main" val="12797663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Most </a:t>
            </a:r>
            <a:r>
              <a:rPr lang="de-DE" dirty="0" err="1"/>
              <a:t>of</a:t>
            </a:r>
            <a:r>
              <a:rPr lang="de-DE" dirty="0"/>
              <a:t> </a:t>
            </a:r>
            <a:r>
              <a:rPr lang="de-DE" dirty="0" err="1"/>
              <a:t>the</a:t>
            </a:r>
            <a:r>
              <a:rPr lang="de-DE" dirty="0"/>
              <a:t> time </a:t>
            </a:r>
            <a:r>
              <a:rPr lang="de-DE" dirty="0" err="1"/>
              <a:t>we</a:t>
            </a:r>
            <a:r>
              <a:rPr lang="de-DE" dirty="0"/>
              <a:t> </a:t>
            </a:r>
            <a:r>
              <a:rPr lang="de-DE" dirty="0" err="1"/>
              <a:t>dont</a:t>
            </a:r>
            <a:r>
              <a:rPr lang="de-DE" dirty="0"/>
              <a:t> </a:t>
            </a:r>
            <a:r>
              <a:rPr lang="de-DE" dirty="0" err="1"/>
              <a:t>get</a:t>
            </a:r>
            <a:r>
              <a:rPr lang="de-DE" dirty="0"/>
              <a:t> a </a:t>
            </a:r>
            <a:r>
              <a:rPr lang="de-DE" dirty="0" err="1"/>
              <a:t>chance</a:t>
            </a:r>
            <a:r>
              <a:rPr lang="de-DE" dirty="0"/>
              <a:t> </a:t>
            </a:r>
            <a:r>
              <a:rPr lang="de-DE" dirty="0" err="1"/>
              <a:t>to</a:t>
            </a:r>
            <a:r>
              <a:rPr lang="de-DE" dirty="0"/>
              <a:t> </a:t>
            </a:r>
            <a:r>
              <a:rPr lang="de-DE" dirty="0" err="1"/>
              <a:t>restructure</a:t>
            </a:r>
            <a:r>
              <a:rPr lang="de-DE" dirty="0"/>
              <a:t> </a:t>
            </a:r>
            <a:r>
              <a:rPr lang="de-DE" dirty="0" err="1"/>
              <a:t>the</a:t>
            </a:r>
            <a:r>
              <a:rPr lang="de-DE" dirty="0"/>
              <a:t> </a:t>
            </a:r>
            <a:r>
              <a:rPr lang="de-DE" dirty="0" err="1"/>
              <a:t>project</a:t>
            </a:r>
            <a:r>
              <a:rPr lang="de-DE" dirty="0"/>
              <a:t> </a:t>
            </a:r>
            <a:r>
              <a:rPr lang="de-DE" dirty="0" err="1"/>
              <a:t>once</a:t>
            </a:r>
            <a:r>
              <a:rPr lang="de-DE" dirty="0"/>
              <a:t> </a:t>
            </a:r>
            <a:r>
              <a:rPr lang="de-DE" dirty="0" err="1"/>
              <a:t>we</a:t>
            </a:r>
            <a:r>
              <a:rPr lang="de-DE" dirty="0"/>
              <a:t> </a:t>
            </a:r>
            <a:r>
              <a:rPr lang="de-DE" dirty="0" err="1"/>
              <a:t>decided</a:t>
            </a:r>
            <a:r>
              <a:rPr lang="de-DE" dirty="0"/>
              <a:t> </a:t>
            </a:r>
            <a:r>
              <a:rPr lang="de-DE" dirty="0" err="1"/>
              <a:t>to</a:t>
            </a:r>
            <a:r>
              <a:rPr lang="de-DE" dirty="0"/>
              <a:t> </a:t>
            </a:r>
            <a:r>
              <a:rPr lang="de-DE" dirty="0" err="1"/>
              <a:t>take</a:t>
            </a:r>
            <a:r>
              <a:rPr lang="de-DE" dirty="0"/>
              <a:t> a </a:t>
            </a:r>
            <a:r>
              <a:rPr lang="de-DE" dirty="0" err="1"/>
              <a:t>certain</a:t>
            </a:r>
            <a:r>
              <a:rPr lang="de-DE" dirty="0"/>
              <a:t> </a:t>
            </a:r>
            <a:r>
              <a:rPr lang="de-DE" dirty="0" err="1"/>
              <a:t>road</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64</a:t>
            </a:fld>
            <a:endParaRPr lang="de-DE"/>
          </a:p>
        </p:txBody>
      </p:sp>
    </p:spTree>
    <p:extLst>
      <p:ext uri="{BB962C8B-B14F-4D97-AF65-F5344CB8AC3E}">
        <p14:creationId xmlns:p14="http://schemas.microsoft.com/office/powerpoint/2010/main" val="7864305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But in </a:t>
            </a:r>
            <a:r>
              <a:rPr lang="de-DE" dirty="0" err="1"/>
              <a:t>the</a:t>
            </a:r>
            <a:r>
              <a:rPr lang="de-DE" dirty="0"/>
              <a:t> </a:t>
            </a:r>
            <a:r>
              <a:rPr lang="de-DE" dirty="0" err="1"/>
              <a:t>case</a:t>
            </a:r>
            <a:r>
              <a:rPr lang="de-DE" dirty="0"/>
              <a:t> </a:t>
            </a:r>
            <a:r>
              <a:rPr lang="de-DE" dirty="0" err="1"/>
              <a:t>that</a:t>
            </a:r>
            <a:r>
              <a:rPr lang="de-DE" dirty="0"/>
              <a:t> </a:t>
            </a:r>
            <a:r>
              <a:rPr lang="de-DE" dirty="0" err="1"/>
              <a:t>we</a:t>
            </a:r>
            <a:r>
              <a:rPr lang="de-DE" dirty="0"/>
              <a:t> </a:t>
            </a:r>
            <a:r>
              <a:rPr lang="de-DE" dirty="0" err="1"/>
              <a:t>want</a:t>
            </a:r>
            <a:r>
              <a:rPr lang="de-DE" dirty="0"/>
              <a:t> </a:t>
            </a:r>
            <a:r>
              <a:rPr lang="de-DE" dirty="0" err="1"/>
              <a:t>to</a:t>
            </a:r>
            <a:r>
              <a:rPr lang="de-DE" dirty="0"/>
              <a:t> do </a:t>
            </a:r>
            <a:r>
              <a:rPr lang="de-DE" dirty="0" err="1"/>
              <a:t>the</a:t>
            </a:r>
            <a:r>
              <a:rPr lang="de-DE" dirty="0"/>
              <a:t> switch, </a:t>
            </a:r>
            <a:r>
              <a:rPr lang="de-DE" dirty="0" err="1"/>
              <a:t>what</a:t>
            </a:r>
            <a:r>
              <a:rPr lang="de-DE" dirty="0"/>
              <a:t> </a:t>
            </a:r>
            <a:r>
              <a:rPr lang="de-DE" dirty="0" err="1"/>
              <a:t>should</a:t>
            </a:r>
            <a:r>
              <a:rPr lang="de-DE" dirty="0"/>
              <a:t> </a:t>
            </a:r>
            <a:r>
              <a:rPr lang="de-DE" dirty="0" err="1"/>
              <a:t>we</a:t>
            </a:r>
            <a:r>
              <a:rPr lang="de-DE" dirty="0"/>
              <a:t> do?</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65</a:t>
            </a:fld>
            <a:endParaRPr lang="de-DE"/>
          </a:p>
        </p:txBody>
      </p:sp>
    </p:spTree>
    <p:extLst>
      <p:ext uri="{BB962C8B-B14F-4D97-AF65-F5344CB8AC3E}">
        <p14:creationId xmlns:p14="http://schemas.microsoft.com/office/powerpoint/2010/main" val="5270900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We</a:t>
            </a:r>
            <a:r>
              <a:rPr lang="de-DE" dirty="0"/>
              <a:t> just do </a:t>
            </a:r>
            <a:r>
              <a:rPr lang="de-DE" dirty="0" err="1"/>
              <a:t>it</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66</a:t>
            </a:fld>
            <a:endParaRPr lang="de-DE"/>
          </a:p>
        </p:txBody>
      </p:sp>
    </p:spTree>
    <p:extLst>
      <p:ext uri="{BB962C8B-B14F-4D97-AF65-F5344CB8AC3E}">
        <p14:creationId xmlns:p14="http://schemas.microsoft.com/office/powerpoint/2010/main" val="24124703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Take </a:t>
            </a:r>
            <a:r>
              <a:rPr lang="de-DE" dirty="0" err="1"/>
              <a:t>this</a:t>
            </a:r>
            <a:r>
              <a:rPr lang="de-DE" dirty="0"/>
              <a:t> </a:t>
            </a:r>
            <a:r>
              <a:rPr lang="de-DE" dirty="0" err="1"/>
              <a:t>example</a:t>
            </a:r>
            <a:r>
              <a:rPr lang="de-DE" dirty="0"/>
              <a:t> </a:t>
            </a:r>
            <a:r>
              <a:rPr lang="de-DE" dirty="0" err="1"/>
              <a:t>of</a:t>
            </a:r>
            <a:r>
              <a:rPr lang="de-DE" dirty="0"/>
              <a:t> a </a:t>
            </a:r>
            <a:r>
              <a:rPr lang="de-DE" dirty="0" err="1"/>
              <a:t>common</a:t>
            </a:r>
            <a:r>
              <a:rPr lang="de-DE" dirty="0"/>
              <a:t> </a:t>
            </a:r>
            <a:r>
              <a:rPr lang="de-DE" dirty="0" err="1"/>
              <a:t>architecture</a:t>
            </a:r>
            <a:r>
              <a:rPr lang="de-DE" dirty="0"/>
              <a:t>. </a:t>
            </a:r>
            <a:r>
              <a:rPr lang="de-DE" dirty="0" err="1"/>
              <a:t>We</a:t>
            </a:r>
            <a:r>
              <a:rPr lang="de-DE" dirty="0"/>
              <a:t> </a:t>
            </a:r>
            <a:r>
              <a:rPr lang="de-DE" dirty="0" err="1"/>
              <a:t>have</a:t>
            </a:r>
            <a:r>
              <a:rPr lang="de-DE" dirty="0"/>
              <a:t> a Controller </a:t>
            </a:r>
            <a:r>
              <a:rPr lang="de-DE" dirty="0" err="1"/>
              <a:t>that</a:t>
            </a:r>
            <a:r>
              <a:rPr lang="de-DE" dirty="0"/>
              <a:t> </a:t>
            </a:r>
            <a:r>
              <a:rPr lang="de-DE" dirty="0" err="1"/>
              <a:t>calls</a:t>
            </a:r>
            <a:r>
              <a:rPr lang="de-DE" dirty="0"/>
              <a:t> a </a:t>
            </a:r>
            <a:r>
              <a:rPr lang="de-DE" dirty="0" err="1"/>
              <a:t>service</a:t>
            </a:r>
            <a:r>
              <a:rPr lang="de-DE" dirty="0"/>
              <a:t> </a:t>
            </a:r>
            <a:r>
              <a:rPr lang="de-DE" dirty="0" err="1"/>
              <a:t>which</a:t>
            </a:r>
            <a:r>
              <a:rPr lang="de-DE" dirty="0"/>
              <a:t> </a:t>
            </a:r>
            <a:r>
              <a:rPr lang="de-DE" dirty="0" err="1"/>
              <a:t>accesses</a:t>
            </a:r>
            <a:r>
              <a:rPr lang="de-DE" dirty="0"/>
              <a:t> </a:t>
            </a:r>
            <a:r>
              <a:rPr lang="de-DE" dirty="0" err="1"/>
              <a:t>directly</a:t>
            </a:r>
            <a:r>
              <a:rPr lang="de-DE" dirty="0"/>
              <a:t> a </a:t>
            </a:r>
            <a:r>
              <a:rPr lang="de-DE" dirty="0" err="1"/>
              <a:t>repository</a:t>
            </a:r>
            <a:r>
              <a:rPr lang="de-DE" dirty="0"/>
              <a:t>. </a:t>
            </a:r>
            <a:r>
              <a:rPr lang="de-DE" dirty="0" err="1"/>
              <a:t>Now</a:t>
            </a:r>
            <a:r>
              <a:rPr lang="de-DE" dirty="0"/>
              <a:t> </a:t>
            </a:r>
            <a:r>
              <a:rPr lang="de-DE" dirty="0" err="1"/>
              <a:t>immagine</a:t>
            </a:r>
            <a:r>
              <a:rPr lang="de-DE" dirty="0"/>
              <a:t> a </a:t>
            </a:r>
            <a:r>
              <a:rPr lang="de-DE" dirty="0" err="1"/>
              <a:t>new</a:t>
            </a:r>
            <a:r>
              <a:rPr lang="de-DE" dirty="0"/>
              <a:t> </a:t>
            </a:r>
            <a:r>
              <a:rPr lang="de-DE" dirty="0" err="1"/>
              <a:t>requirements</a:t>
            </a:r>
            <a:r>
              <a:rPr lang="de-DE" dirty="0"/>
              <a:t> </a:t>
            </a:r>
            <a:r>
              <a:rPr lang="de-DE" dirty="0" err="1"/>
              <a:t>come</a:t>
            </a:r>
            <a:r>
              <a:rPr lang="de-DE" dirty="0"/>
              <a:t> in</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67</a:t>
            </a:fld>
            <a:endParaRPr lang="de-DE"/>
          </a:p>
        </p:txBody>
      </p:sp>
    </p:spTree>
    <p:extLst>
      <p:ext uri="{BB962C8B-B14F-4D97-AF65-F5344CB8AC3E}">
        <p14:creationId xmlns:p14="http://schemas.microsoft.com/office/powerpoint/2010/main" val="39313414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best</a:t>
            </a:r>
            <a:r>
              <a:rPr lang="de-DE" dirty="0"/>
              <a:t> </a:t>
            </a:r>
            <a:r>
              <a:rPr lang="de-DE" dirty="0" err="1"/>
              <a:t>way</a:t>
            </a:r>
            <a:r>
              <a:rPr lang="de-DE" dirty="0"/>
              <a:t> in </a:t>
            </a:r>
            <a:r>
              <a:rPr lang="de-DE" dirty="0" err="1"/>
              <a:t>my</a:t>
            </a:r>
            <a:r>
              <a:rPr lang="de-DE" dirty="0"/>
              <a:t> </a:t>
            </a:r>
            <a:r>
              <a:rPr lang="de-DE" dirty="0" err="1"/>
              <a:t>opinion</a:t>
            </a:r>
            <a:r>
              <a:rPr lang="de-DE" dirty="0"/>
              <a:t> </a:t>
            </a:r>
            <a:r>
              <a:rPr lang="de-DE" dirty="0" err="1"/>
              <a:t>to</a:t>
            </a:r>
            <a:r>
              <a:rPr lang="de-DE" dirty="0"/>
              <a:t> switch </a:t>
            </a:r>
            <a:r>
              <a:rPr lang="de-DE" dirty="0" err="1"/>
              <a:t>is</a:t>
            </a:r>
            <a:r>
              <a:rPr lang="de-DE" dirty="0"/>
              <a:t> </a:t>
            </a:r>
            <a:r>
              <a:rPr lang="de-DE" dirty="0" err="1"/>
              <a:t>to</a:t>
            </a:r>
            <a:r>
              <a:rPr lang="de-DE" dirty="0"/>
              <a:t> just </a:t>
            </a:r>
            <a:r>
              <a:rPr lang="de-DE" dirty="0" err="1"/>
              <a:t>start</a:t>
            </a:r>
            <a:r>
              <a:rPr lang="de-DE" dirty="0"/>
              <a:t> </a:t>
            </a:r>
            <a:r>
              <a:rPr lang="de-DE" dirty="0" err="1"/>
              <a:t>implementing</a:t>
            </a:r>
            <a:r>
              <a:rPr lang="de-DE" dirty="0"/>
              <a:t> </a:t>
            </a:r>
            <a:r>
              <a:rPr lang="de-DE" dirty="0" err="1"/>
              <a:t>the</a:t>
            </a:r>
            <a:r>
              <a:rPr lang="de-DE" dirty="0"/>
              <a:t> </a:t>
            </a:r>
            <a:r>
              <a:rPr lang="de-DE" dirty="0" err="1"/>
              <a:t>new</a:t>
            </a:r>
            <a:r>
              <a:rPr lang="de-DE" dirty="0"/>
              <a:t> </a:t>
            </a:r>
            <a:r>
              <a:rPr lang="de-DE" dirty="0" err="1"/>
              <a:t>requirements</a:t>
            </a:r>
            <a:r>
              <a:rPr lang="de-DE" dirty="0"/>
              <a:t> </a:t>
            </a:r>
            <a:r>
              <a:rPr lang="de-DE" dirty="0" err="1"/>
              <a:t>using</a:t>
            </a:r>
            <a:r>
              <a:rPr lang="de-DE" dirty="0"/>
              <a:t> hexagonal </a:t>
            </a:r>
            <a:r>
              <a:rPr lang="de-DE" dirty="0" err="1"/>
              <a:t>architecure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68</a:t>
            </a:fld>
            <a:endParaRPr lang="de-DE"/>
          </a:p>
        </p:txBody>
      </p:sp>
    </p:spTree>
    <p:extLst>
      <p:ext uri="{BB962C8B-B14F-4D97-AF65-F5344CB8AC3E}">
        <p14:creationId xmlns:p14="http://schemas.microsoft.com/office/powerpoint/2010/main" val="40072755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And </a:t>
            </a:r>
            <a:r>
              <a:rPr lang="de-DE" dirty="0" err="1"/>
              <a:t>whenever</a:t>
            </a:r>
            <a:r>
              <a:rPr lang="de-DE" dirty="0"/>
              <a:t> </a:t>
            </a:r>
            <a:r>
              <a:rPr lang="de-DE" dirty="0" err="1"/>
              <a:t>we</a:t>
            </a:r>
            <a:r>
              <a:rPr lang="de-DE" dirty="0"/>
              <a:t> </a:t>
            </a:r>
            <a:r>
              <a:rPr lang="de-DE" dirty="0" err="1"/>
              <a:t>have</a:t>
            </a:r>
            <a:r>
              <a:rPr lang="de-DE" dirty="0"/>
              <a:t> </a:t>
            </a:r>
            <a:r>
              <a:rPr lang="de-DE" dirty="0" err="1"/>
              <a:t>to</a:t>
            </a:r>
            <a:r>
              <a:rPr lang="de-DE" dirty="0"/>
              <a:t> </a:t>
            </a:r>
            <a:r>
              <a:rPr lang="de-DE" dirty="0" err="1"/>
              <a:t>touch</a:t>
            </a:r>
            <a:r>
              <a:rPr lang="de-DE" dirty="0"/>
              <a:t> </a:t>
            </a:r>
            <a:r>
              <a:rPr lang="de-DE" dirty="0" err="1"/>
              <a:t>existing</a:t>
            </a:r>
            <a:r>
              <a:rPr lang="de-DE" dirty="0"/>
              <a:t> code, </a:t>
            </a:r>
            <a:r>
              <a:rPr lang="de-DE" dirty="0" err="1"/>
              <a:t>we</a:t>
            </a:r>
            <a:r>
              <a:rPr lang="de-DE" dirty="0"/>
              <a:t> </a:t>
            </a:r>
            <a:r>
              <a:rPr lang="de-DE" dirty="0" err="1"/>
              <a:t>refactor</a:t>
            </a:r>
            <a:r>
              <a:rPr lang="de-DE" dirty="0"/>
              <a:t> </a:t>
            </a:r>
            <a:r>
              <a:rPr lang="de-DE" dirty="0" err="1"/>
              <a:t>the</a:t>
            </a:r>
            <a:r>
              <a:rPr lang="de-DE" dirty="0"/>
              <a:t> </a:t>
            </a:r>
            <a:r>
              <a:rPr lang="de-DE" dirty="0" err="1"/>
              <a:t>bit</a:t>
            </a:r>
            <a:r>
              <a:rPr lang="de-DE" dirty="0"/>
              <a:t> </a:t>
            </a:r>
            <a:r>
              <a:rPr lang="de-DE" dirty="0" err="1"/>
              <a:t>we</a:t>
            </a:r>
            <a:r>
              <a:rPr lang="de-DE" dirty="0"/>
              <a:t> </a:t>
            </a:r>
            <a:r>
              <a:rPr lang="de-DE" dirty="0" err="1"/>
              <a:t>are</a:t>
            </a:r>
            <a:r>
              <a:rPr lang="de-DE" dirty="0"/>
              <a:t> </a:t>
            </a:r>
            <a:r>
              <a:rPr lang="de-DE" dirty="0" err="1"/>
              <a:t>working</a:t>
            </a:r>
            <a:r>
              <a:rPr lang="de-DE" dirty="0"/>
              <a:t> on. And </a:t>
            </a:r>
            <a:r>
              <a:rPr lang="de-DE" dirty="0" err="1"/>
              <a:t>over</a:t>
            </a:r>
            <a:r>
              <a:rPr lang="de-DE" dirty="0"/>
              <a:t> time, </a:t>
            </a:r>
            <a:r>
              <a:rPr lang="de-DE" dirty="0" err="1"/>
              <a:t>more</a:t>
            </a:r>
            <a:r>
              <a:rPr lang="de-DE" dirty="0"/>
              <a:t> and </a:t>
            </a:r>
            <a:r>
              <a:rPr lang="de-DE" dirty="0" err="1"/>
              <a:t>more</a:t>
            </a:r>
            <a:r>
              <a:rPr lang="de-DE" dirty="0"/>
              <a:t> </a:t>
            </a:r>
            <a:r>
              <a:rPr lang="de-DE" dirty="0" err="1"/>
              <a:t>of</a:t>
            </a:r>
            <a:r>
              <a:rPr lang="de-DE" dirty="0"/>
              <a:t> </a:t>
            </a:r>
            <a:r>
              <a:rPr lang="de-DE" dirty="0" err="1"/>
              <a:t>the</a:t>
            </a:r>
            <a:r>
              <a:rPr lang="de-DE" dirty="0"/>
              <a:t> code will </a:t>
            </a:r>
            <a:r>
              <a:rPr lang="de-DE" dirty="0" err="1"/>
              <a:t>get</a:t>
            </a:r>
            <a:r>
              <a:rPr lang="de-DE" dirty="0"/>
              <a:t> </a:t>
            </a:r>
            <a:r>
              <a:rPr lang="de-DE" dirty="0" err="1"/>
              <a:t>refactored</a:t>
            </a:r>
            <a:r>
              <a:rPr lang="de-DE" dirty="0"/>
              <a:t> </a:t>
            </a:r>
            <a:r>
              <a:rPr lang="de-DE" dirty="0" err="1"/>
              <a:t>until</a:t>
            </a:r>
            <a:r>
              <a:rPr lang="de-DE" dirty="0"/>
              <a:t> </a:t>
            </a:r>
            <a:r>
              <a:rPr lang="de-DE" dirty="0" err="1"/>
              <a:t>we</a:t>
            </a:r>
            <a:r>
              <a:rPr lang="de-DE" dirty="0"/>
              <a:t> </a:t>
            </a:r>
            <a:r>
              <a:rPr lang="de-DE" dirty="0" err="1"/>
              <a:t>reach</a:t>
            </a:r>
            <a:r>
              <a:rPr lang="de-DE" dirty="0"/>
              <a:t> a </a:t>
            </a:r>
            <a:r>
              <a:rPr lang="de-DE" dirty="0" err="1"/>
              <a:t>point</a:t>
            </a:r>
            <a:r>
              <a:rPr lang="de-DE" dirty="0"/>
              <a:t> </a:t>
            </a:r>
            <a:r>
              <a:rPr lang="de-DE" dirty="0" err="1"/>
              <a:t>were</a:t>
            </a:r>
            <a:r>
              <a:rPr lang="de-DE" dirty="0"/>
              <a:t> </a:t>
            </a:r>
            <a:r>
              <a:rPr lang="de-DE" dirty="0" err="1"/>
              <a:t>we</a:t>
            </a:r>
            <a:r>
              <a:rPr lang="de-DE" dirty="0"/>
              <a:t> </a:t>
            </a:r>
            <a:r>
              <a:rPr lang="de-DE" dirty="0" err="1"/>
              <a:t>migrated</a:t>
            </a:r>
            <a:r>
              <a:rPr lang="de-DE" dirty="0"/>
              <a:t> </a:t>
            </a:r>
            <a:r>
              <a:rPr lang="de-DE" dirty="0" err="1"/>
              <a:t>the</a:t>
            </a:r>
            <a:r>
              <a:rPr lang="de-DE" dirty="0"/>
              <a:t> </a:t>
            </a:r>
            <a:r>
              <a:rPr lang="de-DE" dirty="0" err="1"/>
              <a:t>architecture</a:t>
            </a:r>
            <a:r>
              <a:rPr lang="de-DE" dirty="0"/>
              <a:t> </a:t>
            </a:r>
            <a:r>
              <a:rPr lang="de-DE" dirty="0" err="1"/>
              <a:t>succesfully</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69</a:t>
            </a:fld>
            <a:endParaRPr lang="de-DE"/>
          </a:p>
        </p:txBody>
      </p:sp>
    </p:spTree>
    <p:extLst>
      <p:ext uri="{BB962C8B-B14F-4D97-AF65-F5344CB8AC3E}">
        <p14:creationId xmlns:p14="http://schemas.microsoft.com/office/powerpoint/2010/main" val="18166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biggest benefit is the separation of concerns. Each tier is only responsible for its specific functionality. This enhances modularity, maintainability, and scalability and independent development of the application</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7</a:t>
            </a:fld>
            <a:endParaRPr lang="de-DE"/>
          </a:p>
        </p:txBody>
      </p:sp>
    </p:spTree>
    <p:extLst>
      <p:ext uri="{BB962C8B-B14F-4D97-AF65-F5344CB8AC3E}">
        <p14:creationId xmlns:p14="http://schemas.microsoft.com/office/powerpoint/2010/main" val="1213641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Okay, </a:t>
            </a:r>
            <a:r>
              <a:rPr lang="de-DE" dirty="0" err="1"/>
              <a:t>enough</a:t>
            </a:r>
            <a:r>
              <a:rPr lang="de-DE" dirty="0"/>
              <a:t> </a:t>
            </a:r>
            <a:r>
              <a:rPr lang="de-DE" dirty="0" err="1"/>
              <a:t>theory</a:t>
            </a:r>
            <a:r>
              <a:rPr lang="de-DE" dirty="0"/>
              <a:t>, </a:t>
            </a:r>
            <a:r>
              <a:rPr lang="de-DE" dirty="0" err="1"/>
              <a:t>my</a:t>
            </a:r>
            <a:r>
              <a:rPr lang="de-DE" dirty="0"/>
              <a:t> </a:t>
            </a:r>
            <a:r>
              <a:rPr lang="de-DE" dirty="0" err="1"/>
              <a:t>collegue</a:t>
            </a:r>
            <a:r>
              <a:rPr lang="de-DE" dirty="0"/>
              <a:t> Samuel will </a:t>
            </a:r>
            <a:r>
              <a:rPr lang="de-DE" dirty="0" err="1"/>
              <a:t>now</a:t>
            </a:r>
            <a:r>
              <a:rPr lang="de-DE" dirty="0"/>
              <a:t> </a:t>
            </a:r>
            <a:r>
              <a:rPr lang="de-DE" dirty="0" err="1"/>
              <a:t>show</a:t>
            </a:r>
            <a:r>
              <a:rPr lang="de-DE" dirty="0"/>
              <a:t> </a:t>
            </a:r>
            <a:r>
              <a:rPr lang="de-DE" dirty="0" err="1"/>
              <a:t>you</a:t>
            </a:r>
            <a:r>
              <a:rPr lang="de-DE" dirty="0"/>
              <a:t> </a:t>
            </a:r>
            <a:r>
              <a:rPr lang="de-DE" dirty="0" err="1"/>
              <a:t>how</a:t>
            </a:r>
            <a:r>
              <a:rPr lang="de-DE" dirty="0"/>
              <a:t> a real </a:t>
            </a:r>
            <a:r>
              <a:rPr lang="de-DE" dirty="0" err="1"/>
              <a:t>world</a:t>
            </a:r>
            <a:r>
              <a:rPr lang="de-DE" dirty="0"/>
              <a:t> </a:t>
            </a:r>
            <a:r>
              <a:rPr lang="de-DE" dirty="0" err="1"/>
              <a:t>application</a:t>
            </a:r>
            <a:r>
              <a:rPr lang="de-DE" dirty="0"/>
              <a:t> </a:t>
            </a:r>
            <a:r>
              <a:rPr lang="de-DE" dirty="0" err="1"/>
              <a:t>looks</a:t>
            </a:r>
            <a:r>
              <a:rPr lang="de-DE" dirty="0"/>
              <a:t> like </a:t>
            </a:r>
            <a:r>
              <a:rPr lang="de-DE" dirty="0" err="1"/>
              <a:t>using</a:t>
            </a:r>
            <a:r>
              <a:rPr lang="de-DE" dirty="0"/>
              <a:t> hexagonal </a:t>
            </a:r>
            <a:r>
              <a:rPr lang="de-DE" dirty="0" err="1"/>
              <a:t>architecture</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71</a:t>
            </a:fld>
            <a:endParaRPr lang="de-DE"/>
          </a:p>
        </p:txBody>
      </p:sp>
    </p:spTree>
    <p:extLst>
      <p:ext uri="{BB962C8B-B14F-4D97-AF65-F5344CB8AC3E}">
        <p14:creationId xmlns:p14="http://schemas.microsoft.com/office/powerpoint/2010/main" val="129501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However</a:t>
            </a:r>
            <a:r>
              <a:rPr lang="de-DE" dirty="0"/>
              <a:t>, </a:t>
            </a:r>
            <a:r>
              <a:rPr lang="de-DE" dirty="0" err="1"/>
              <a:t>there</a:t>
            </a:r>
            <a:r>
              <a:rPr lang="de-DE" dirty="0"/>
              <a:t> </a:t>
            </a:r>
            <a:r>
              <a:rPr lang="de-DE" dirty="0" err="1"/>
              <a:t>is</a:t>
            </a:r>
            <a:r>
              <a:rPr lang="de-DE" dirty="0"/>
              <a:t> still a </a:t>
            </a:r>
            <a:r>
              <a:rPr lang="de-DE" dirty="0" err="1"/>
              <a:t>risk</a:t>
            </a:r>
            <a:r>
              <a:rPr lang="de-DE" dirty="0"/>
              <a:t> </a:t>
            </a:r>
            <a:r>
              <a:rPr lang="de-DE" dirty="0" err="1"/>
              <a:t>left</a:t>
            </a:r>
            <a:r>
              <a:rPr lang="de-DE" dirty="0"/>
              <a:t> </a:t>
            </a:r>
            <a:r>
              <a:rPr lang="de-DE" dirty="0" err="1"/>
              <a:t>even</a:t>
            </a:r>
            <a:r>
              <a:rPr lang="de-DE" dirty="0"/>
              <a:t> </a:t>
            </a:r>
            <a:r>
              <a:rPr lang="de-DE" dirty="0" err="1"/>
              <a:t>using</a:t>
            </a:r>
            <a:r>
              <a:rPr lang="de-DE" dirty="0"/>
              <a:t> </a:t>
            </a:r>
            <a:r>
              <a:rPr lang="de-DE" dirty="0" err="1"/>
              <a:t>layered</a:t>
            </a:r>
            <a:r>
              <a:rPr lang="de-DE" dirty="0"/>
              <a:t> </a:t>
            </a:r>
            <a:r>
              <a:rPr lang="de-DE" dirty="0" err="1"/>
              <a:t>architectures</a:t>
            </a:r>
            <a:r>
              <a:rPr lang="de-DE" dirty="0"/>
              <a:t>.</a:t>
            </a:r>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8</a:t>
            </a:fld>
            <a:endParaRPr lang="de-DE"/>
          </a:p>
        </p:txBody>
      </p:sp>
    </p:spTree>
    <p:extLst>
      <p:ext uri="{BB962C8B-B14F-4D97-AF65-F5344CB8AC3E}">
        <p14:creationId xmlns:p14="http://schemas.microsoft.com/office/powerpoint/2010/main" val="410866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Because</a:t>
            </a:r>
            <a:r>
              <a:rPr lang="de-DE" dirty="0"/>
              <a:t> </a:t>
            </a:r>
            <a:r>
              <a:rPr lang="de-DE" dirty="0" err="1"/>
              <a:t>there</a:t>
            </a:r>
            <a:r>
              <a:rPr lang="de-DE" dirty="0"/>
              <a:t> </a:t>
            </a:r>
            <a:r>
              <a:rPr lang="de-DE" dirty="0" err="1"/>
              <a:t>is</a:t>
            </a:r>
            <a:r>
              <a:rPr lang="de-DE" dirty="0"/>
              <a:t> </a:t>
            </a:r>
            <a:r>
              <a:rPr lang="de-DE" dirty="0" err="1"/>
              <a:t>no</a:t>
            </a:r>
            <a:r>
              <a:rPr lang="de-DE" dirty="0"/>
              <a:t> </a:t>
            </a:r>
            <a:r>
              <a:rPr lang="de-DE" dirty="0" err="1"/>
              <a:t>built</a:t>
            </a:r>
            <a:r>
              <a:rPr lang="de-DE" dirty="0"/>
              <a:t>-in </a:t>
            </a:r>
            <a:r>
              <a:rPr lang="de-DE" dirty="0" err="1"/>
              <a:t>mechanism</a:t>
            </a:r>
            <a:r>
              <a:rPr lang="de-DE" dirty="0"/>
              <a:t> </a:t>
            </a:r>
            <a:r>
              <a:rPr lang="de-DE" dirty="0" err="1"/>
              <a:t>to</a:t>
            </a:r>
            <a:r>
              <a:rPr lang="de-DE" dirty="0"/>
              <a:t> </a:t>
            </a:r>
            <a:r>
              <a:rPr lang="de-DE" sz="1200" dirty="0" err="1">
                <a:highlight>
                  <a:srgbClr val="00FF00"/>
                </a:highlight>
              </a:rPr>
              <a:t>detect</a:t>
            </a:r>
            <a:r>
              <a:rPr lang="de-DE" sz="1200" dirty="0">
                <a:highlight>
                  <a:srgbClr val="00FF00"/>
                </a:highlight>
              </a:rPr>
              <a:t> </a:t>
            </a:r>
            <a:r>
              <a:rPr lang="de-DE" sz="1200" dirty="0" err="1">
                <a:highlight>
                  <a:srgbClr val="00FF00"/>
                </a:highlight>
              </a:rPr>
              <a:t>logic</a:t>
            </a:r>
            <a:r>
              <a:rPr lang="de-DE" sz="1200" dirty="0">
                <a:highlight>
                  <a:srgbClr val="00FF00"/>
                </a:highlight>
              </a:rPr>
              <a:t> </a:t>
            </a:r>
            <a:r>
              <a:rPr lang="de-DE" sz="1200" dirty="0" err="1">
                <a:highlight>
                  <a:srgbClr val="00FF00"/>
                </a:highlight>
              </a:rPr>
              <a:t>leaks</a:t>
            </a:r>
            <a:r>
              <a:rPr lang="de-DE" sz="1200" dirty="0">
                <a:highlight>
                  <a:srgbClr val="00FF00"/>
                </a:highlight>
              </a:rPr>
              <a:t> </a:t>
            </a:r>
            <a:r>
              <a:rPr lang="de-DE" sz="1200" dirty="0" err="1">
                <a:highlight>
                  <a:srgbClr val="00FF00"/>
                </a:highlight>
              </a:rPr>
              <a:t>between</a:t>
            </a:r>
            <a:r>
              <a:rPr lang="de-DE" sz="1200" dirty="0">
                <a:highlight>
                  <a:srgbClr val="00FF00"/>
                </a:highlight>
              </a:rPr>
              <a:t> </a:t>
            </a:r>
            <a:r>
              <a:rPr lang="de-DE" sz="1200" dirty="0" err="1">
                <a:highlight>
                  <a:srgbClr val="00FF00"/>
                </a:highlight>
              </a:rPr>
              <a:t>layers</a:t>
            </a:r>
            <a:r>
              <a:rPr lang="de-DE" sz="1200" dirty="0">
                <a:highlight>
                  <a:srgbClr val="00FF00"/>
                </a:highlight>
              </a:rPr>
              <a:t>. And </a:t>
            </a:r>
            <a:r>
              <a:rPr lang="de-DE" sz="1200" dirty="0" err="1">
                <a:highlight>
                  <a:srgbClr val="00FF00"/>
                </a:highlight>
              </a:rPr>
              <a:t>often</a:t>
            </a:r>
            <a:r>
              <a:rPr lang="de-DE" sz="1200" dirty="0">
                <a:highlight>
                  <a:srgbClr val="00FF00"/>
                </a:highlight>
              </a:rPr>
              <a:t> </a:t>
            </a:r>
            <a:r>
              <a:rPr lang="de-DE" sz="1200" dirty="0" err="1">
                <a:highlight>
                  <a:srgbClr val="00FF00"/>
                </a:highlight>
              </a:rPr>
              <a:t>it</a:t>
            </a:r>
            <a:r>
              <a:rPr lang="de-DE" sz="1200" dirty="0">
                <a:highlight>
                  <a:srgbClr val="00FF00"/>
                </a:highlight>
              </a:rPr>
              <a:t> </a:t>
            </a:r>
            <a:r>
              <a:rPr lang="de-DE" sz="1200" dirty="0" err="1">
                <a:highlight>
                  <a:srgbClr val="00FF00"/>
                </a:highlight>
              </a:rPr>
              <a:t>is</a:t>
            </a:r>
            <a:r>
              <a:rPr lang="de-DE" sz="1200" dirty="0">
                <a:highlight>
                  <a:srgbClr val="00FF00"/>
                </a:highlight>
              </a:rPr>
              <a:t> just a matter </a:t>
            </a:r>
            <a:r>
              <a:rPr lang="de-DE" sz="1200" dirty="0" err="1">
                <a:highlight>
                  <a:srgbClr val="00FF00"/>
                </a:highlight>
              </a:rPr>
              <a:t>of</a:t>
            </a:r>
            <a:r>
              <a:rPr lang="de-DE" sz="1200" dirty="0">
                <a:highlight>
                  <a:srgbClr val="00FF00"/>
                </a:highlight>
              </a:rPr>
              <a:t> time </a:t>
            </a:r>
            <a:r>
              <a:rPr lang="de-DE" sz="1200" dirty="0" err="1">
                <a:highlight>
                  <a:srgbClr val="00FF00"/>
                </a:highlight>
              </a:rPr>
              <a:t>until</a:t>
            </a:r>
            <a:r>
              <a:rPr lang="de-DE" sz="1200" dirty="0">
                <a:highlight>
                  <a:srgbClr val="00FF00"/>
                </a:highlight>
              </a:rPr>
              <a:t> </a:t>
            </a:r>
            <a:r>
              <a:rPr lang="de-DE" sz="1200" dirty="0" err="1">
                <a:highlight>
                  <a:srgbClr val="00FF00"/>
                </a:highlight>
              </a:rPr>
              <a:t>one</a:t>
            </a:r>
            <a:r>
              <a:rPr lang="de-DE" sz="1200" dirty="0">
                <a:highlight>
                  <a:srgbClr val="00FF00"/>
                </a:highlight>
              </a:rPr>
              <a:t> </a:t>
            </a:r>
            <a:r>
              <a:rPr lang="de-DE" sz="1200" dirty="0" err="1">
                <a:highlight>
                  <a:srgbClr val="00FF00"/>
                </a:highlight>
              </a:rPr>
              <a:t>finds</a:t>
            </a:r>
            <a:r>
              <a:rPr lang="de-DE" sz="1200" dirty="0">
                <a:highlight>
                  <a:srgbClr val="00FF00"/>
                </a:highlight>
              </a:rPr>
              <a:t> </a:t>
            </a:r>
            <a:r>
              <a:rPr lang="de-DE" sz="1200" dirty="0" err="1">
                <a:highlight>
                  <a:srgbClr val="00FF00"/>
                </a:highlight>
              </a:rPr>
              <a:t>traces</a:t>
            </a:r>
            <a:r>
              <a:rPr lang="de-DE" sz="1200" dirty="0">
                <a:highlight>
                  <a:srgbClr val="00FF00"/>
                </a:highlight>
              </a:rPr>
              <a:t> </a:t>
            </a:r>
            <a:r>
              <a:rPr lang="de-DE" sz="1200" dirty="0" err="1">
                <a:highlight>
                  <a:srgbClr val="00FF00"/>
                </a:highlight>
              </a:rPr>
              <a:t>of</a:t>
            </a:r>
            <a:r>
              <a:rPr lang="de-DE" sz="1200" dirty="0">
                <a:highlight>
                  <a:srgbClr val="00FF00"/>
                </a:highlight>
              </a:rPr>
              <a:t> </a:t>
            </a:r>
            <a:r>
              <a:rPr lang="de-DE" sz="1200" dirty="0" err="1">
                <a:highlight>
                  <a:srgbClr val="00FF00"/>
                </a:highlight>
              </a:rPr>
              <a:t>infrastructure</a:t>
            </a:r>
            <a:r>
              <a:rPr lang="de-DE" sz="1200" dirty="0">
                <a:highlight>
                  <a:srgbClr val="00FF00"/>
                </a:highlight>
              </a:rPr>
              <a:t> </a:t>
            </a:r>
            <a:r>
              <a:rPr lang="de-DE" sz="1200" dirty="0" err="1">
                <a:highlight>
                  <a:srgbClr val="00FF00"/>
                </a:highlight>
              </a:rPr>
              <a:t>concerns</a:t>
            </a:r>
            <a:r>
              <a:rPr lang="de-DE" sz="1200" dirty="0">
                <a:highlight>
                  <a:srgbClr val="00FF00"/>
                </a:highlight>
              </a:rPr>
              <a:t> in </a:t>
            </a:r>
            <a:r>
              <a:rPr lang="de-DE" sz="1200" dirty="0" err="1">
                <a:highlight>
                  <a:srgbClr val="00FF00"/>
                </a:highlight>
              </a:rPr>
              <a:t>the</a:t>
            </a:r>
            <a:r>
              <a:rPr lang="de-DE" sz="1200" dirty="0">
                <a:highlight>
                  <a:srgbClr val="00FF00"/>
                </a:highlight>
              </a:rPr>
              <a:t> </a:t>
            </a:r>
            <a:r>
              <a:rPr lang="de-DE" sz="1200" dirty="0" err="1">
                <a:highlight>
                  <a:srgbClr val="00FF00"/>
                </a:highlight>
              </a:rPr>
              <a:t>business</a:t>
            </a:r>
            <a:r>
              <a:rPr lang="de-DE" sz="1200" dirty="0">
                <a:highlight>
                  <a:srgbClr val="00FF00"/>
                </a:highlight>
              </a:rPr>
              <a:t> </a:t>
            </a:r>
            <a:r>
              <a:rPr lang="de-DE" sz="1200" dirty="0" err="1">
                <a:highlight>
                  <a:srgbClr val="00FF00"/>
                </a:highlight>
              </a:rPr>
              <a:t>logic</a:t>
            </a:r>
            <a:r>
              <a:rPr lang="de-DE" sz="1200" dirty="0">
                <a:highlight>
                  <a:srgbClr val="00FF00"/>
                </a:highlight>
              </a:rPr>
              <a:t>, </a:t>
            </a:r>
            <a:r>
              <a:rPr lang="de-DE" sz="1200" dirty="0" err="1">
                <a:highlight>
                  <a:srgbClr val="00FF00"/>
                </a:highlight>
              </a:rPr>
              <a:t>or</a:t>
            </a:r>
            <a:r>
              <a:rPr lang="de-DE" sz="1200" dirty="0">
                <a:highlight>
                  <a:srgbClr val="00FF00"/>
                </a:highlight>
              </a:rPr>
              <a:t> </a:t>
            </a:r>
            <a:r>
              <a:rPr lang="de-DE" sz="1200" dirty="0" err="1">
                <a:highlight>
                  <a:srgbClr val="00FF00"/>
                </a:highlight>
              </a:rPr>
              <a:t>parts</a:t>
            </a:r>
            <a:r>
              <a:rPr lang="de-DE" sz="1200" dirty="0">
                <a:highlight>
                  <a:srgbClr val="00FF00"/>
                </a:highlight>
              </a:rPr>
              <a:t> </a:t>
            </a:r>
            <a:r>
              <a:rPr lang="de-DE" sz="1200" dirty="0" err="1">
                <a:highlight>
                  <a:srgbClr val="00FF00"/>
                </a:highlight>
              </a:rPr>
              <a:t>of</a:t>
            </a:r>
            <a:r>
              <a:rPr lang="de-DE" sz="1200" dirty="0">
                <a:highlight>
                  <a:srgbClr val="00FF00"/>
                </a:highlight>
              </a:rPr>
              <a:t> </a:t>
            </a:r>
            <a:r>
              <a:rPr lang="de-DE" sz="1200" dirty="0" err="1">
                <a:highlight>
                  <a:srgbClr val="00FF00"/>
                </a:highlight>
              </a:rPr>
              <a:t>business</a:t>
            </a:r>
            <a:r>
              <a:rPr lang="de-DE" sz="1200" dirty="0">
                <a:highlight>
                  <a:srgbClr val="00FF00"/>
                </a:highlight>
              </a:rPr>
              <a:t> </a:t>
            </a:r>
            <a:r>
              <a:rPr lang="de-DE" sz="1200" dirty="0" err="1">
                <a:highlight>
                  <a:srgbClr val="00FF00"/>
                </a:highlight>
              </a:rPr>
              <a:t>logic</a:t>
            </a:r>
            <a:r>
              <a:rPr lang="de-DE" sz="1200" dirty="0">
                <a:highlight>
                  <a:srgbClr val="00FF00"/>
                </a:highlight>
              </a:rPr>
              <a:t> </a:t>
            </a:r>
            <a:r>
              <a:rPr lang="de-DE" sz="1200" dirty="0" err="1">
                <a:highlight>
                  <a:srgbClr val="00FF00"/>
                </a:highlight>
              </a:rPr>
              <a:t>mixed</a:t>
            </a:r>
            <a:r>
              <a:rPr lang="de-DE" sz="1200" dirty="0">
                <a:highlight>
                  <a:srgbClr val="00FF00"/>
                </a:highlight>
              </a:rPr>
              <a:t> in </a:t>
            </a:r>
            <a:r>
              <a:rPr lang="de-DE" sz="1200" dirty="0" err="1">
                <a:highlight>
                  <a:srgbClr val="00FF00"/>
                </a:highlight>
              </a:rPr>
              <a:t>the</a:t>
            </a:r>
            <a:r>
              <a:rPr lang="de-DE" sz="1200" dirty="0">
                <a:highlight>
                  <a:srgbClr val="00FF00"/>
                </a:highlight>
              </a:rPr>
              <a:t> </a:t>
            </a:r>
            <a:r>
              <a:rPr lang="de-DE" sz="1200" dirty="0" err="1">
                <a:highlight>
                  <a:srgbClr val="00FF00"/>
                </a:highlight>
              </a:rPr>
              <a:t>frontend</a:t>
            </a:r>
            <a:endParaRPr lang="de-DE" dirty="0"/>
          </a:p>
        </p:txBody>
      </p:sp>
      <p:sp>
        <p:nvSpPr>
          <p:cNvPr id="4" name="Kopfzeilenplatzhalter 3"/>
          <p:cNvSpPr>
            <a:spLocks noGrp="1"/>
          </p:cNvSpPr>
          <p:nvPr>
            <p:ph type="hdr" sz="quarter"/>
          </p:nvPr>
        </p:nvSpPr>
        <p:spPr/>
        <p:txBody>
          <a:bodyPr/>
          <a:lstStyle/>
          <a:p>
            <a:endParaRPr lang="de-DE"/>
          </a:p>
        </p:txBody>
      </p:sp>
      <p:sp>
        <p:nvSpPr>
          <p:cNvPr id="5" name="Foliennummernplatzhalter 4"/>
          <p:cNvSpPr>
            <a:spLocks noGrp="1"/>
          </p:cNvSpPr>
          <p:nvPr>
            <p:ph type="sldNum" sz="quarter" idx="5"/>
          </p:nvPr>
        </p:nvSpPr>
        <p:spPr/>
        <p:txBody>
          <a:bodyPr/>
          <a:lstStyle/>
          <a:p>
            <a:fld id="{6D81712C-C805-4D34-9330-326C4BC6284F}" type="slidenum">
              <a:rPr lang="de-DE" smtClean="0"/>
              <a:t>9</a:t>
            </a:fld>
            <a:endParaRPr lang="de-DE"/>
          </a:p>
        </p:txBody>
      </p:sp>
    </p:spTree>
    <p:extLst>
      <p:ext uri="{BB962C8B-B14F-4D97-AF65-F5344CB8AC3E}">
        <p14:creationId xmlns:p14="http://schemas.microsoft.com/office/powerpoint/2010/main" val="472383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1 - Untertitel">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3526" cy="6858000"/>
          </a:xfrm>
          <a:prstGeom prst="rect">
            <a:avLst/>
          </a:prstGeom>
        </p:spPr>
      </p:pic>
      <p:sp>
        <p:nvSpPr>
          <p:cNvPr id="2" name="Titel 1"/>
          <p:cNvSpPr>
            <a:spLocks noGrp="1"/>
          </p:cNvSpPr>
          <p:nvPr>
            <p:ph type="ctrTitle" hasCustomPrompt="1"/>
          </p:nvPr>
        </p:nvSpPr>
        <p:spPr>
          <a:xfrm>
            <a:off x="1034716" y="390698"/>
            <a:ext cx="8662738" cy="3054362"/>
          </a:xfrm>
        </p:spPr>
        <p:txBody>
          <a:bodyPr anchor="b">
            <a:normAutofit/>
          </a:bodyPr>
          <a:lstStyle>
            <a:lvl1pPr algn="l">
              <a:defRPr sz="5500" b="1">
                <a:solidFill>
                  <a:schemeClr val="bg1"/>
                </a:solidFill>
              </a:defRPr>
            </a:lvl1pPr>
          </a:lstStyle>
          <a:p>
            <a:r>
              <a:rPr lang="de-DE"/>
              <a:t>Titel der Präsentation</a:t>
            </a:r>
          </a:p>
        </p:txBody>
      </p:sp>
      <p:sp>
        <p:nvSpPr>
          <p:cNvPr id="3" name="Untertitel 2"/>
          <p:cNvSpPr>
            <a:spLocks noGrp="1"/>
          </p:cNvSpPr>
          <p:nvPr>
            <p:ph type="subTitle" idx="1" hasCustomPrompt="1"/>
          </p:nvPr>
        </p:nvSpPr>
        <p:spPr>
          <a:xfrm>
            <a:off x="1038434" y="3496791"/>
            <a:ext cx="8662737" cy="2363681"/>
          </a:xfrm>
        </p:spPr>
        <p:txBody>
          <a:bodyPr>
            <a:normAutofit/>
          </a:bodyPr>
          <a:lstStyle>
            <a:lvl1pPr marL="0" indent="0" algn="l">
              <a:buNone/>
              <a:defRPr sz="2800" i="1">
                <a:solidFill>
                  <a:srgbClr val="00AA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pic>
        <p:nvPicPr>
          <p:cNvPr id="17" name="Bild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2110" y="110832"/>
            <a:ext cx="1495926" cy="4487778"/>
          </a:xfrm>
          <a:prstGeom prst="rect">
            <a:avLst/>
          </a:prstGeom>
        </p:spPr>
      </p:pic>
    </p:spTree>
    <p:extLst>
      <p:ext uri="{BB962C8B-B14F-4D97-AF65-F5344CB8AC3E}">
        <p14:creationId xmlns:p14="http://schemas.microsoft.com/office/powerpoint/2010/main" val="29623523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9" name="Titel 1"/>
          <p:cNvSpPr>
            <a:spLocks noGrp="1"/>
          </p:cNvSpPr>
          <p:nvPr>
            <p:ph type="title"/>
          </p:nvPr>
        </p:nvSpPr>
        <p:spPr>
          <a:xfrm>
            <a:off x="1046748" y="951344"/>
            <a:ext cx="8650706" cy="745109"/>
          </a:xfrm>
        </p:spPr>
        <p:txBody>
          <a:bodyPr anchor="b">
            <a:noAutofit/>
          </a:bodyPr>
          <a:lstStyle>
            <a:lvl1pPr>
              <a:defRPr sz="3600" b="1"/>
            </a:lvl1pPr>
          </a:lstStyle>
          <a:p>
            <a:r>
              <a:rPr lang="de-DE"/>
              <a:t>Mastertitelformat bearbeiten</a:t>
            </a:r>
            <a:endParaRPr lang="de-DE" dirty="0"/>
          </a:p>
        </p:txBody>
      </p:sp>
      <p:sp>
        <p:nvSpPr>
          <p:cNvPr id="7" name="Inhaltsplatzhalter 2">
            <a:extLst>
              <a:ext uri="{FF2B5EF4-FFF2-40B4-BE49-F238E27FC236}">
                <a16:creationId xmlns:a16="http://schemas.microsoft.com/office/drawing/2014/main" id="{FB560197-B31D-4C61-A37C-B69E373B828B}"/>
              </a:ext>
            </a:extLst>
          </p:cNvPr>
          <p:cNvSpPr>
            <a:spLocks noGrp="1"/>
          </p:cNvSpPr>
          <p:nvPr>
            <p:ph idx="1" hasCustomPrompt="1"/>
          </p:nvPr>
        </p:nvSpPr>
        <p:spPr>
          <a:xfrm>
            <a:off x="1046748" y="1949117"/>
            <a:ext cx="8650706" cy="4343400"/>
          </a:xfrm>
        </p:spPr>
        <p:txBody>
          <a:bodyPr>
            <a:normAutofit/>
          </a:bodyPr>
          <a:lstStyle>
            <a:lvl1pPr>
              <a:defRPr sz="2000"/>
            </a:lvl1pPr>
          </a:lstStyle>
          <a:p>
            <a:pPr lvl="0"/>
            <a:r>
              <a:rPr lang="de-DE" dirty="0"/>
              <a:t>Textmasterformat bearbeiten</a:t>
            </a:r>
          </a:p>
        </p:txBody>
      </p:sp>
    </p:spTree>
    <p:extLst>
      <p:ext uri="{BB962C8B-B14F-4D97-AF65-F5344CB8AC3E}">
        <p14:creationId xmlns:p14="http://schemas.microsoft.com/office/powerpoint/2010/main" val="107286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t">
    <p:spTree>
      <p:nvGrpSpPr>
        <p:cNvPr id="1" name=""/>
        <p:cNvGrpSpPr/>
        <p:nvPr/>
      </p:nvGrpSpPr>
      <p:grpSpPr>
        <a:xfrm>
          <a:off x="0" y="0"/>
          <a:ext cx="0" cy="0"/>
          <a:chOff x="0" y="0"/>
          <a:chExt cx="0" cy="0"/>
        </a:xfrm>
      </p:grpSpPr>
      <p:sp>
        <p:nvSpPr>
          <p:cNvPr id="11" name="Bildplatzhalter 2"/>
          <p:cNvSpPr>
            <a:spLocks noGrp="1"/>
          </p:cNvSpPr>
          <p:nvPr>
            <p:ph type="pic" idx="1"/>
          </p:nvPr>
        </p:nvSpPr>
        <p:spPr>
          <a:xfrm>
            <a:off x="1046745" y="1239253"/>
            <a:ext cx="4320000" cy="4320000"/>
          </a:xfrm>
        </p:spPr>
        <p:txBody>
          <a:bodyPr rIns="900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14" name="Textplatzhalter 13"/>
          <p:cNvSpPr>
            <a:spLocks noGrp="1"/>
          </p:cNvSpPr>
          <p:nvPr>
            <p:ph type="body" sz="quarter" idx="10" hasCustomPrompt="1"/>
          </p:nvPr>
        </p:nvSpPr>
        <p:spPr>
          <a:xfrm>
            <a:off x="5671126" y="1239253"/>
            <a:ext cx="4736189" cy="2680867"/>
          </a:xfrm>
        </p:spPr>
        <p:txBody>
          <a:bodyPr anchor="b" anchorCtr="0">
            <a:noAutofit/>
          </a:bodyPr>
          <a:lstStyle>
            <a:lvl1pPr marL="0" indent="0">
              <a:buNone/>
              <a:defRPr sz="3200" b="1"/>
            </a:lvl1pPr>
            <a:lvl3pPr marL="914400" indent="0">
              <a:buNone/>
              <a:defRPr/>
            </a:lvl3pPr>
          </a:lstStyle>
          <a:p>
            <a:pPr lvl="0"/>
            <a:r>
              <a:rPr lang="de-DE" dirty="0"/>
              <a:t>Vorname</a:t>
            </a:r>
          </a:p>
          <a:p>
            <a:pPr lvl="0"/>
            <a:r>
              <a:rPr lang="de-DE" dirty="0"/>
              <a:t>Nachname</a:t>
            </a:r>
          </a:p>
        </p:txBody>
      </p:sp>
      <p:sp>
        <p:nvSpPr>
          <p:cNvPr id="16" name="Textplatzhalter 15"/>
          <p:cNvSpPr>
            <a:spLocks noGrp="1"/>
          </p:cNvSpPr>
          <p:nvPr>
            <p:ph type="body" sz="quarter" idx="11" hasCustomPrompt="1"/>
          </p:nvPr>
        </p:nvSpPr>
        <p:spPr>
          <a:xfrm>
            <a:off x="5671126" y="3985362"/>
            <a:ext cx="4748220" cy="357187"/>
          </a:xfrm>
        </p:spPr>
        <p:txBody>
          <a:bodyPr>
            <a:normAutofit/>
          </a:bodyPr>
          <a:lstStyle>
            <a:lvl1pPr marL="0" indent="0">
              <a:buNone/>
              <a:defRPr sz="1400" b="1" i="1" cap="none" baseline="0">
                <a:solidFill>
                  <a:srgbClr val="00AA32"/>
                </a:solidFill>
              </a:defRPr>
            </a:lvl1pPr>
          </a:lstStyle>
          <a:p>
            <a:pPr lvl="0"/>
            <a:r>
              <a:rPr lang="de-DE" dirty="0"/>
              <a:t>Abteilung - Aufgabe</a:t>
            </a:r>
          </a:p>
        </p:txBody>
      </p:sp>
      <p:sp>
        <p:nvSpPr>
          <p:cNvPr id="6" name="Textplatzhalter 17">
            <a:extLst>
              <a:ext uri="{FF2B5EF4-FFF2-40B4-BE49-F238E27FC236}">
                <a16:creationId xmlns:a16="http://schemas.microsoft.com/office/drawing/2014/main" id="{7F27C143-785A-4DBD-AAA3-D4AC251F2E94}"/>
              </a:ext>
            </a:extLst>
          </p:cNvPr>
          <p:cNvSpPr>
            <a:spLocks noGrp="1"/>
          </p:cNvSpPr>
          <p:nvPr>
            <p:ph type="body" sz="quarter" idx="13" hasCustomPrompt="1"/>
          </p:nvPr>
        </p:nvSpPr>
        <p:spPr>
          <a:xfrm>
            <a:off x="5671126" y="4472443"/>
            <a:ext cx="4748220" cy="114630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e-DE" dirty="0"/>
              <a:t>vorname.nachname@konverto.eu</a:t>
            </a:r>
          </a:p>
          <a:p>
            <a:pPr lvl="0"/>
            <a:r>
              <a:rPr lang="de-DE" dirty="0"/>
              <a:t>T 0471 064 500</a:t>
            </a:r>
          </a:p>
          <a:p>
            <a:pPr lvl="0"/>
            <a:r>
              <a:rPr lang="de-DE" dirty="0"/>
              <a:t>M +39 123 456 7896</a:t>
            </a:r>
          </a:p>
        </p:txBody>
      </p:sp>
    </p:spTree>
    <p:extLst>
      <p:ext uri="{BB962C8B-B14F-4D97-AF65-F5344CB8AC3E}">
        <p14:creationId xmlns:p14="http://schemas.microsoft.com/office/powerpoint/2010/main" val="563561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ferent">
    <p:spTree>
      <p:nvGrpSpPr>
        <p:cNvPr id="1" name=""/>
        <p:cNvGrpSpPr/>
        <p:nvPr/>
      </p:nvGrpSpPr>
      <p:grpSpPr>
        <a:xfrm>
          <a:off x="0" y="0"/>
          <a:ext cx="0" cy="0"/>
          <a:chOff x="0" y="0"/>
          <a:chExt cx="0" cy="0"/>
        </a:xfrm>
      </p:grpSpPr>
      <p:sp>
        <p:nvSpPr>
          <p:cNvPr id="11" name="Bildplatzhalter 2"/>
          <p:cNvSpPr>
            <a:spLocks noGrp="1"/>
          </p:cNvSpPr>
          <p:nvPr>
            <p:ph type="pic" idx="1"/>
          </p:nvPr>
        </p:nvSpPr>
        <p:spPr>
          <a:xfrm>
            <a:off x="1046747" y="1239253"/>
            <a:ext cx="2160000" cy="2160000"/>
          </a:xfrm>
        </p:spPr>
        <p:txBody>
          <a:bodyPr rIns="900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14" name="Textplatzhalter 13"/>
          <p:cNvSpPr>
            <a:spLocks noGrp="1"/>
          </p:cNvSpPr>
          <p:nvPr>
            <p:ph type="body" sz="quarter" idx="10" hasCustomPrompt="1"/>
          </p:nvPr>
        </p:nvSpPr>
        <p:spPr>
          <a:xfrm>
            <a:off x="3500580" y="1533502"/>
            <a:ext cx="6682511" cy="633555"/>
          </a:xfrm>
        </p:spPr>
        <p:txBody>
          <a:bodyPr anchor="b" anchorCtr="0">
            <a:noAutofit/>
          </a:bodyPr>
          <a:lstStyle>
            <a:lvl1pPr marL="0" indent="0">
              <a:buNone/>
              <a:defRPr sz="3200" b="1"/>
            </a:lvl1pPr>
            <a:lvl3pPr marL="914400" indent="0">
              <a:buNone/>
              <a:defRPr/>
            </a:lvl3pPr>
          </a:lstStyle>
          <a:p>
            <a:pPr lvl="0"/>
            <a:r>
              <a:rPr lang="de-DE" dirty="0"/>
              <a:t>Vorname Nachname</a:t>
            </a:r>
          </a:p>
        </p:txBody>
      </p:sp>
      <p:sp>
        <p:nvSpPr>
          <p:cNvPr id="16" name="Textplatzhalter 15"/>
          <p:cNvSpPr>
            <a:spLocks noGrp="1"/>
          </p:cNvSpPr>
          <p:nvPr>
            <p:ph type="body" sz="quarter" idx="11" hasCustomPrompt="1"/>
          </p:nvPr>
        </p:nvSpPr>
        <p:spPr>
          <a:xfrm>
            <a:off x="3500580" y="2232299"/>
            <a:ext cx="6682510" cy="357187"/>
          </a:xfrm>
        </p:spPr>
        <p:txBody>
          <a:bodyPr>
            <a:normAutofit/>
          </a:bodyPr>
          <a:lstStyle>
            <a:lvl1pPr marL="0" indent="0">
              <a:buNone/>
              <a:defRPr sz="1400" b="1" i="1" cap="none" baseline="0">
                <a:solidFill>
                  <a:srgbClr val="00AA32"/>
                </a:solidFill>
              </a:defRPr>
            </a:lvl1pPr>
          </a:lstStyle>
          <a:p>
            <a:pPr lvl="0"/>
            <a:r>
              <a:rPr lang="de-DE" dirty="0"/>
              <a:t>Abteilung - Aufgabe</a:t>
            </a:r>
          </a:p>
        </p:txBody>
      </p:sp>
      <p:sp>
        <p:nvSpPr>
          <p:cNvPr id="6" name="Textplatzhalter 17">
            <a:extLst>
              <a:ext uri="{FF2B5EF4-FFF2-40B4-BE49-F238E27FC236}">
                <a16:creationId xmlns:a16="http://schemas.microsoft.com/office/drawing/2014/main" id="{7F27C143-785A-4DBD-AAA3-D4AC251F2E94}"/>
              </a:ext>
            </a:extLst>
          </p:cNvPr>
          <p:cNvSpPr>
            <a:spLocks noGrp="1"/>
          </p:cNvSpPr>
          <p:nvPr>
            <p:ph type="body" sz="quarter" idx="13" hasCustomPrompt="1"/>
          </p:nvPr>
        </p:nvSpPr>
        <p:spPr>
          <a:xfrm>
            <a:off x="3500580" y="2719380"/>
            <a:ext cx="6682510" cy="80917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e-DE" dirty="0"/>
              <a:t>vorname.nachname@konverto.eu</a:t>
            </a:r>
          </a:p>
          <a:p>
            <a:pPr lvl="0"/>
            <a:r>
              <a:rPr lang="de-DE" dirty="0"/>
              <a:t>T 0471 064 500  M +39 123 456 7896</a:t>
            </a:r>
          </a:p>
        </p:txBody>
      </p:sp>
      <p:sp>
        <p:nvSpPr>
          <p:cNvPr id="7" name="Bildplatzhalter 2">
            <a:extLst>
              <a:ext uri="{FF2B5EF4-FFF2-40B4-BE49-F238E27FC236}">
                <a16:creationId xmlns:a16="http://schemas.microsoft.com/office/drawing/2014/main" id="{3A67FB9E-0494-43FA-9DEB-7F168E83455F}"/>
              </a:ext>
            </a:extLst>
          </p:cNvPr>
          <p:cNvSpPr>
            <a:spLocks noGrp="1"/>
          </p:cNvSpPr>
          <p:nvPr>
            <p:ph type="pic" idx="14"/>
          </p:nvPr>
        </p:nvSpPr>
        <p:spPr>
          <a:xfrm>
            <a:off x="1046747" y="3765398"/>
            <a:ext cx="2160000" cy="2160000"/>
          </a:xfrm>
        </p:spPr>
        <p:txBody>
          <a:bodyPr rIns="900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8" name="Textplatzhalter 13">
            <a:extLst>
              <a:ext uri="{FF2B5EF4-FFF2-40B4-BE49-F238E27FC236}">
                <a16:creationId xmlns:a16="http://schemas.microsoft.com/office/drawing/2014/main" id="{33A6D531-4875-401D-A20D-D8473D076DEC}"/>
              </a:ext>
            </a:extLst>
          </p:cNvPr>
          <p:cNvSpPr>
            <a:spLocks noGrp="1"/>
          </p:cNvSpPr>
          <p:nvPr>
            <p:ph type="body" sz="quarter" idx="15" hasCustomPrompt="1"/>
          </p:nvPr>
        </p:nvSpPr>
        <p:spPr>
          <a:xfrm>
            <a:off x="3505204" y="4059653"/>
            <a:ext cx="6530111" cy="633555"/>
          </a:xfrm>
        </p:spPr>
        <p:txBody>
          <a:bodyPr anchor="b" anchorCtr="0">
            <a:noAutofit/>
          </a:bodyPr>
          <a:lstStyle>
            <a:lvl1pPr marL="0" indent="0">
              <a:buNone/>
              <a:defRPr sz="3200" b="1"/>
            </a:lvl1pPr>
            <a:lvl3pPr marL="914400" indent="0">
              <a:buNone/>
              <a:defRPr/>
            </a:lvl3pPr>
          </a:lstStyle>
          <a:p>
            <a:pPr lvl="0"/>
            <a:r>
              <a:rPr lang="de-DE" dirty="0"/>
              <a:t>Vorname Nachname</a:t>
            </a:r>
          </a:p>
        </p:txBody>
      </p:sp>
      <p:sp>
        <p:nvSpPr>
          <p:cNvPr id="9" name="Textplatzhalter 15">
            <a:extLst>
              <a:ext uri="{FF2B5EF4-FFF2-40B4-BE49-F238E27FC236}">
                <a16:creationId xmlns:a16="http://schemas.microsoft.com/office/drawing/2014/main" id="{A7F5FF51-7A55-4FD0-9C96-72A6ED4F335F}"/>
              </a:ext>
            </a:extLst>
          </p:cNvPr>
          <p:cNvSpPr>
            <a:spLocks noGrp="1"/>
          </p:cNvSpPr>
          <p:nvPr>
            <p:ph type="body" sz="quarter" idx="16" hasCustomPrompt="1"/>
          </p:nvPr>
        </p:nvSpPr>
        <p:spPr>
          <a:xfrm>
            <a:off x="3505204" y="4758450"/>
            <a:ext cx="6530110" cy="357187"/>
          </a:xfrm>
        </p:spPr>
        <p:txBody>
          <a:bodyPr>
            <a:normAutofit/>
          </a:bodyPr>
          <a:lstStyle>
            <a:lvl1pPr marL="0" indent="0">
              <a:buNone/>
              <a:defRPr sz="1400" b="1" i="1" cap="none" baseline="0">
                <a:solidFill>
                  <a:srgbClr val="00AA32"/>
                </a:solidFill>
              </a:defRPr>
            </a:lvl1pPr>
          </a:lstStyle>
          <a:p>
            <a:pPr lvl="0"/>
            <a:r>
              <a:rPr lang="de-DE" dirty="0"/>
              <a:t>Abteilung - Aufgabe</a:t>
            </a:r>
          </a:p>
        </p:txBody>
      </p:sp>
      <p:sp>
        <p:nvSpPr>
          <p:cNvPr id="10" name="Textplatzhalter 17">
            <a:extLst>
              <a:ext uri="{FF2B5EF4-FFF2-40B4-BE49-F238E27FC236}">
                <a16:creationId xmlns:a16="http://schemas.microsoft.com/office/drawing/2014/main" id="{D26BAE0A-3EB8-4E12-91DE-063C6B25FC46}"/>
              </a:ext>
            </a:extLst>
          </p:cNvPr>
          <p:cNvSpPr>
            <a:spLocks noGrp="1"/>
          </p:cNvSpPr>
          <p:nvPr>
            <p:ph type="body" sz="quarter" idx="17" hasCustomPrompt="1"/>
          </p:nvPr>
        </p:nvSpPr>
        <p:spPr>
          <a:xfrm>
            <a:off x="3505204" y="5245531"/>
            <a:ext cx="6530110" cy="809177"/>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e-DE" dirty="0"/>
              <a:t>vorname.nachname@konverto.eu</a:t>
            </a:r>
          </a:p>
          <a:p>
            <a:pPr lvl="0"/>
            <a:r>
              <a:rPr lang="de-DE" dirty="0"/>
              <a:t>T 0471 064 500  M +39 123 456 7896</a:t>
            </a:r>
          </a:p>
        </p:txBody>
      </p:sp>
    </p:spTree>
    <p:extLst>
      <p:ext uri="{BB962C8B-B14F-4D97-AF65-F5344CB8AC3E}">
        <p14:creationId xmlns:p14="http://schemas.microsoft.com/office/powerpoint/2010/main" val="2054602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0" name="Textplatzhalter 3"/>
          <p:cNvSpPr>
            <a:spLocks noGrp="1"/>
          </p:cNvSpPr>
          <p:nvPr>
            <p:ph type="body" sz="half" idx="2"/>
          </p:nvPr>
        </p:nvSpPr>
        <p:spPr>
          <a:xfrm>
            <a:off x="1046747" y="1939636"/>
            <a:ext cx="8650706" cy="438727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itel 1">
            <a:extLst>
              <a:ext uri="{FF2B5EF4-FFF2-40B4-BE49-F238E27FC236}">
                <a16:creationId xmlns:a16="http://schemas.microsoft.com/office/drawing/2014/main" id="{00FF3F07-9D73-4382-940C-6B777E84269F}"/>
              </a:ext>
            </a:extLst>
          </p:cNvPr>
          <p:cNvSpPr>
            <a:spLocks noGrp="1"/>
          </p:cNvSpPr>
          <p:nvPr>
            <p:ph type="title"/>
          </p:nvPr>
        </p:nvSpPr>
        <p:spPr>
          <a:xfrm>
            <a:off x="1037512" y="1209963"/>
            <a:ext cx="8638674" cy="526474"/>
          </a:xfrm>
        </p:spPr>
        <p:txBody>
          <a:bodyPr anchor="b">
            <a:noAutofit/>
          </a:bodyPr>
          <a:lstStyle>
            <a:lvl1pPr>
              <a:defRPr sz="3200" b="1"/>
            </a:lvl1pPr>
          </a:lstStyle>
          <a:p>
            <a:r>
              <a:rPr lang="de-DE"/>
              <a:t>Mastertitelformat bearbeiten</a:t>
            </a:r>
          </a:p>
        </p:txBody>
      </p:sp>
    </p:spTree>
    <p:extLst>
      <p:ext uri="{BB962C8B-B14F-4D97-AF65-F5344CB8AC3E}">
        <p14:creationId xmlns:p14="http://schemas.microsoft.com/office/powerpoint/2010/main" val="128355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links mit Text rechts">
    <p:spTree>
      <p:nvGrpSpPr>
        <p:cNvPr id="1" name=""/>
        <p:cNvGrpSpPr/>
        <p:nvPr/>
      </p:nvGrpSpPr>
      <p:grpSpPr>
        <a:xfrm>
          <a:off x="0" y="0"/>
          <a:ext cx="0" cy="0"/>
          <a:chOff x="0" y="0"/>
          <a:chExt cx="0" cy="0"/>
        </a:xfrm>
      </p:grpSpPr>
      <p:sp>
        <p:nvSpPr>
          <p:cNvPr id="2" name="Titel 1"/>
          <p:cNvSpPr>
            <a:spLocks noGrp="1"/>
          </p:cNvSpPr>
          <p:nvPr>
            <p:ph type="title"/>
          </p:nvPr>
        </p:nvSpPr>
        <p:spPr>
          <a:xfrm>
            <a:off x="5751096" y="1174601"/>
            <a:ext cx="4668252" cy="561839"/>
          </a:xfrm>
        </p:spPr>
        <p:txBody>
          <a:bodyPr anchor="b">
            <a:noAutofit/>
          </a:bodyPr>
          <a:lstStyle>
            <a:lvl1pPr>
              <a:defRPr sz="3200" b="1"/>
            </a:lvl1pPr>
          </a:lstStyle>
          <a:p>
            <a:r>
              <a:rPr lang="de-DE"/>
              <a:t>Mastertitelformat bearbeiten</a:t>
            </a:r>
          </a:p>
        </p:txBody>
      </p:sp>
      <p:sp>
        <p:nvSpPr>
          <p:cNvPr id="3" name="Bildplatzhalter 2"/>
          <p:cNvSpPr>
            <a:spLocks noGrp="1"/>
          </p:cNvSpPr>
          <p:nvPr>
            <p:ph type="pic" idx="1"/>
          </p:nvPr>
        </p:nvSpPr>
        <p:spPr>
          <a:xfrm>
            <a:off x="1046747" y="1263316"/>
            <a:ext cx="4331370" cy="5029200"/>
          </a:xfrm>
        </p:spPr>
        <p:txBody>
          <a:bodyPr rIns="900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5763126" y="1884219"/>
            <a:ext cx="4644191" cy="440829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1764439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inks - 2 Bilder rechts">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87979" y="1263317"/>
            <a:ext cx="4331370" cy="2153652"/>
          </a:xfrm>
        </p:spPr>
        <p:txBody>
          <a:bodyPr rIns="900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046747" y="1838036"/>
            <a:ext cx="4620128" cy="37446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Bildplatzhalter 2"/>
          <p:cNvSpPr>
            <a:spLocks noGrp="1"/>
          </p:cNvSpPr>
          <p:nvPr>
            <p:ph type="pic" idx="10"/>
          </p:nvPr>
        </p:nvSpPr>
        <p:spPr>
          <a:xfrm>
            <a:off x="6071937" y="3665622"/>
            <a:ext cx="4331370" cy="1917032"/>
          </a:xfrm>
        </p:spPr>
        <p:txBody>
          <a:bodyPr rIns="900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6" name="Titel 1">
            <a:extLst>
              <a:ext uri="{FF2B5EF4-FFF2-40B4-BE49-F238E27FC236}">
                <a16:creationId xmlns:a16="http://schemas.microsoft.com/office/drawing/2014/main" id="{4E44372B-098F-40E5-AC37-F06C5CD167FC}"/>
              </a:ext>
            </a:extLst>
          </p:cNvPr>
          <p:cNvSpPr>
            <a:spLocks noGrp="1"/>
          </p:cNvSpPr>
          <p:nvPr>
            <p:ph type="title"/>
          </p:nvPr>
        </p:nvSpPr>
        <p:spPr>
          <a:xfrm>
            <a:off x="1037512" y="1209963"/>
            <a:ext cx="4629363" cy="526474"/>
          </a:xfrm>
        </p:spPr>
        <p:txBody>
          <a:bodyPr anchor="b">
            <a:noAutofit/>
          </a:bodyPr>
          <a:lstStyle>
            <a:lvl1pPr>
              <a:defRPr sz="3200" b="1"/>
            </a:lvl1pPr>
          </a:lstStyle>
          <a:p>
            <a:r>
              <a:rPr lang="de-DE"/>
              <a:t>Mastertitelformat bearbeiten</a:t>
            </a:r>
          </a:p>
        </p:txBody>
      </p:sp>
    </p:spTree>
    <p:extLst>
      <p:ext uri="{BB962C8B-B14F-4D97-AF65-F5344CB8AC3E}">
        <p14:creationId xmlns:p14="http://schemas.microsoft.com/office/powerpoint/2010/main" val="1250605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ufzae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1046748" y="1949117"/>
            <a:ext cx="8650706" cy="43434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el 1"/>
          <p:cNvSpPr>
            <a:spLocks noGrp="1"/>
          </p:cNvSpPr>
          <p:nvPr>
            <p:ph type="title"/>
          </p:nvPr>
        </p:nvSpPr>
        <p:spPr>
          <a:xfrm>
            <a:off x="1037512" y="1209963"/>
            <a:ext cx="8638674" cy="526474"/>
          </a:xfrm>
        </p:spPr>
        <p:txBody>
          <a:bodyPr anchor="b">
            <a:noAutofit/>
          </a:bodyPr>
          <a:lstStyle>
            <a:lvl1pPr>
              <a:defRPr sz="3200" b="1"/>
            </a:lvl1pPr>
          </a:lstStyle>
          <a:p>
            <a:r>
              <a:rPr lang="de-DE"/>
              <a:t>Mastertitelformat bearbeiten</a:t>
            </a:r>
          </a:p>
        </p:txBody>
      </p:sp>
    </p:spTree>
    <p:extLst>
      <p:ext uri="{BB962C8B-B14F-4D97-AF65-F5344CB8AC3E}">
        <p14:creationId xmlns:p14="http://schemas.microsoft.com/office/powerpoint/2010/main" val="178468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oben">
    <p:spTree>
      <p:nvGrpSpPr>
        <p:cNvPr id="1" name=""/>
        <p:cNvGrpSpPr/>
        <p:nvPr/>
      </p:nvGrpSpPr>
      <p:grpSpPr>
        <a:xfrm>
          <a:off x="0" y="0"/>
          <a:ext cx="0" cy="0"/>
          <a:chOff x="0" y="0"/>
          <a:chExt cx="0" cy="0"/>
        </a:xfrm>
      </p:grpSpPr>
      <p:sp>
        <p:nvSpPr>
          <p:cNvPr id="16" name="Bildplatzhalter 2"/>
          <p:cNvSpPr>
            <a:spLocks noGrp="1"/>
          </p:cNvSpPr>
          <p:nvPr>
            <p:ph type="pic" idx="1"/>
          </p:nvPr>
        </p:nvSpPr>
        <p:spPr>
          <a:xfrm>
            <a:off x="1046748" y="1251286"/>
            <a:ext cx="9372599" cy="2153652"/>
          </a:xfrm>
        </p:spPr>
        <p:txBody>
          <a:bodyPr rIns="900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17" name="Titel 1"/>
          <p:cNvSpPr>
            <a:spLocks noGrp="1"/>
          </p:cNvSpPr>
          <p:nvPr>
            <p:ph type="title"/>
          </p:nvPr>
        </p:nvSpPr>
        <p:spPr>
          <a:xfrm>
            <a:off x="1046747" y="3594006"/>
            <a:ext cx="9360569" cy="436574"/>
          </a:xfrm>
        </p:spPr>
        <p:txBody>
          <a:bodyPr anchor="b">
            <a:noAutofit/>
          </a:bodyPr>
          <a:lstStyle>
            <a:lvl1pPr>
              <a:defRPr sz="3200" b="1"/>
            </a:lvl1pPr>
          </a:lstStyle>
          <a:p>
            <a:r>
              <a:rPr lang="de-DE"/>
              <a:t>Mastertitelformat bearbeiten</a:t>
            </a:r>
          </a:p>
        </p:txBody>
      </p:sp>
      <p:sp>
        <p:nvSpPr>
          <p:cNvPr id="18" name="Textplatzhalter 3"/>
          <p:cNvSpPr>
            <a:spLocks noGrp="1"/>
          </p:cNvSpPr>
          <p:nvPr>
            <p:ph type="body" sz="half" idx="2"/>
          </p:nvPr>
        </p:nvSpPr>
        <p:spPr>
          <a:xfrm>
            <a:off x="1046746" y="4128655"/>
            <a:ext cx="9360569" cy="145399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350114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782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tzte Seite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A8682FE-8757-41FE-83BE-DD63DD04D0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3526" cy="6858000"/>
          </a:xfrm>
          <a:prstGeom prst="rect">
            <a:avLst/>
          </a:prstGeom>
        </p:spPr>
      </p:pic>
      <p:sp>
        <p:nvSpPr>
          <p:cNvPr id="9" name="Textfeld 8"/>
          <p:cNvSpPr txBox="1"/>
          <p:nvPr userDrawn="1"/>
        </p:nvSpPr>
        <p:spPr>
          <a:xfrm>
            <a:off x="1086486" y="5639211"/>
            <a:ext cx="8750240"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dirty="0">
                <a:solidFill>
                  <a:schemeClr val="bg1"/>
                </a:solidFill>
                <a:latin typeface="Verdana" charset="0"/>
                <a:ea typeface="Verdana" charset="0"/>
                <a:cs typeface="Verdana" charset="0"/>
              </a:rPr>
              <a:t>KONVERTO </a:t>
            </a:r>
            <a:r>
              <a:rPr lang="it-IT" sz="1600" b="0" dirty="0">
                <a:solidFill>
                  <a:schemeClr val="bg1"/>
                </a:solidFill>
                <a:latin typeface="Verdana" charset="0"/>
                <a:ea typeface="Verdana" charset="0"/>
                <a:cs typeface="Verdana" charset="0"/>
              </a:rPr>
              <a:t>AG</a:t>
            </a:r>
            <a:br>
              <a:rPr lang="it-IT" sz="1600" b="0" dirty="0">
                <a:solidFill>
                  <a:schemeClr val="bg1"/>
                </a:solidFill>
                <a:latin typeface="Verdana" charset="0"/>
                <a:ea typeface="Verdana" charset="0"/>
                <a:cs typeface="Verdana" charset="0"/>
              </a:rPr>
            </a:br>
            <a:r>
              <a:rPr lang="it-IT" sz="1600" b="0" dirty="0">
                <a:solidFill>
                  <a:schemeClr val="bg1"/>
                </a:solidFill>
                <a:latin typeface="Verdana" charset="0"/>
                <a:ea typeface="Verdana" charset="0"/>
                <a:cs typeface="Verdana" charset="0"/>
              </a:rPr>
              <a:t>Bruno-Buozzi-</a:t>
            </a:r>
            <a:r>
              <a:rPr lang="it-IT" sz="1600" b="0" dirty="0" err="1">
                <a:solidFill>
                  <a:schemeClr val="bg1"/>
                </a:solidFill>
                <a:latin typeface="Verdana" charset="0"/>
                <a:ea typeface="Verdana" charset="0"/>
                <a:cs typeface="Verdana" charset="0"/>
              </a:rPr>
              <a:t>Str</a:t>
            </a:r>
            <a:r>
              <a:rPr lang="it-IT" sz="1600" b="0" dirty="0">
                <a:solidFill>
                  <a:schemeClr val="bg1"/>
                </a:solidFill>
                <a:latin typeface="Verdana" charset="0"/>
                <a:ea typeface="Verdana" charset="0"/>
                <a:cs typeface="Verdana" charset="0"/>
              </a:rPr>
              <a:t>. 8, 39100 Bozen</a:t>
            </a:r>
          </a:p>
          <a:p>
            <a:pPr marL="0" marR="0" indent="0" algn="l" defTabSz="914400" rtl="0" eaLnBrk="1" fontAlgn="auto" latinLnBrk="0" hangingPunct="1">
              <a:lnSpc>
                <a:spcPct val="100000"/>
              </a:lnSpc>
              <a:spcBef>
                <a:spcPts val="0"/>
              </a:spcBef>
              <a:spcAft>
                <a:spcPts val="0"/>
              </a:spcAft>
              <a:buClrTx/>
              <a:buSzTx/>
              <a:buFontTx/>
              <a:buNone/>
              <a:tabLst/>
              <a:defRPr/>
            </a:pPr>
            <a:r>
              <a:rPr lang="it-IT" sz="1600" b="0" dirty="0">
                <a:solidFill>
                  <a:schemeClr val="bg1"/>
                </a:solidFill>
                <a:latin typeface="Verdana" charset="0"/>
                <a:ea typeface="Verdana" charset="0"/>
                <a:cs typeface="Verdana" charset="0"/>
              </a:rPr>
              <a:t>info@konverto.eu  konverto.eu</a:t>
            </a:r>
            <a:endParaRPr lang="de-DE" sz="1600" b="0" dirty="0">
              <a:solidFill>
                <a:schemeClr val="bg1"/>
              </a:solidFill>
              <a:latin typeface="Verdana" charset="0"/>
              <a:ea typeface="Verdana" charset="0"/>
              <a:cs typeface="Verdana" charset="0"/>
            </a:endParaRPr>
          </a:p>
        </p:txBody>
      </p:sp>
      <p:pic>
        <p:nvPicPr>
          <p:cNvPr id="15" name="Bild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6074" y="110832"/>
            <a:ext cx="1495926" cy="4487778"/>
          </a:xfrm>
          <a:prstGeom prst="rect">
            <a:avLst/>
          </a:prstGeom>
        </p:spPr>
      </p:pic>
      <p:sp>
        <p:nvSpPr>
          <p:cNvPr id="7" name="Titel 1">
            <a:extLst>
              <a:ext uri="{FF2B5EF4-FFF2-40B4-BE49-F238E27FC236}">
                <a16:creationId xmlns:a16="http://schemas.microsoft.com/office/drawing/2014/main" id="{0AE1FA41-8E14-42F8-8E2F-113DD9AA88A1}"/>
              </a:ext>
            </a:extLst>
          </p:cNvPr>
          <p:cNvSpPr>
            <a:spLocks noGrp="1"/>
          </p:cNvSpPr>
          <p:nvPr>
            <p:ph type="ctrTitle" hasCustomPrompt="1"/>
          </p:nvPr>
        </p:nvSpPr>
        <p:spPr>
          <a:xfrm>
            <a:off x="1034716" y="932872"/>
            <a:ext cx="8774302" cy="3371274"/>
          </a:xfrm>
        </p:spPr>
        <p:txBody>
          <a:bodyPr anchor="b">
            <a:normAutofit/>
          </a:bodyPr>
          <a:lstStyle>
            <a:lvl1pPr algn="l">
              <a:defRPr sz="5500" b="1">
                <a:solidFill>
                  <a:schemeClr val="bg1"/>
                </a:solidFill>
              </a:defRPr>
            </a:lvl1pPr>
          </a:lstStyle>
          <a:p>
            <a:r>
              <a:rPr lang="de-DE" dirty="0"/>
              <a:t>Vielen Dank für die Aufmerksamkeit!</a:t>
            </a:r>
          </a:p>
        </p:txBody>
      </p:sp>
      <p:sp>
        <p:nvSpPr>
          <p:cNvPr id="11" name="Textfeld 10">
            <a:extLst>
              <a:ext uri="{FF2B5EF4-FFF2-40B4-BE49-F238E27FC236}">
                <a16:creationId xmlns:a16="http://schemas.microsoft.com/office/drawing/2014/main" id="{22AEB95F-1A5E-4804-A626-5BA4269B17F3}"/>
              </a:ext>
            </a:extLst>
          </p:cNvPr>
          <p:cNvSpPr txBox="1"/>
          <p:nvPr userDrawn="1"/>
        </p:nvSpPr>
        <p:spPr>
          <a:xfrm>
            <a:off x="1021829" y="299003"/>
            <a:ext cx="8774303"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i="1" dirty="0" err="1">
                <a:solidFill>
                  <a:srgbClr val="00AA32"/>
                </a:solidFill>
                <a:latin typeface="Verdana" charset="0"/>
                <a:ea typeface="Verdana" charset="0"/>
                <a:cs typeface="Verdana" charset="0"/>
              </a:rPr>
              <a:t>passion</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for</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technology</a:t>
            </a:r>
            <a:endParaRPr lang="de-AT" sz="1600" b="1" i="1"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144155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2 - Untertitel">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3524" cy="6858000"/>
          </a:xfrm>
          <a:prstGeom prst="rect">
            <a:avLst/>
          </a:prstGeom>
        </p:spPr>
      </p:pic>
      <p:pic>
        <p:nvPicPr>
          <p:cNvPr id="17" name="Bild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6074" y="110832"/>
            <a:ext cx="1495926" cy="4487778"/>
          </a:xfrm>
          <a:prstGeom prst="rect">
            <a:avLst/>
          </a:prstGeom>
        </p:spPr>
      </p:pic>
      <p:sp>
        <p:nvSpPr>
          <p:cNvPr id="7" name="Titel 1">
            <a:extLst>
              <a:ext uri="{FF2B5EF4-FFF2-40B4-BE49-F238E27FC236}">
                <a16:creationId xmlns:a16="http://schemas.microsoft.com/office/drawing/2014/main" id="{988BC18F-03E6-4B0E-B9CF-86443E4A520C}"/>
              </a:ext>
            </a:extLst>
          </p:cNvPr>
          <p:cNvSpPr>
            <a:spLocks noGrp="1"/>
          </p:cNvSpPr>
          <p:nvPr>
            <p:ph type="ctrTitle" hasCustomPrompt="1"/>
          </p:nvPr>
        </p:nvSpPr>
        <p:spPr>
          <a:xfrm>
            <a:off x="1034716" y="390698"/>
            <a:ext cx="8662738" cy="3054362"/>
          </a:xfrm>
        </p:spPr>
        <p:txBody>
          <a:bodyPr anchor="b">
            <a:normAutofit/>
          </a:bodyPr>
          <a:lstStyle>
            <a:lvl1pPr algn="l">
              <a:defRPr sz="5500" b="1">
                <a:solidFill>
                  <a:schemeClr val="bg1"/>
                </a:solidFill>
              </a:defRPr>
            </a:lvl1pPr>
          </a:lstStyle>
          <a:p>
            <a:r>
              <a:rPr lang="de-DE"/>
              <a:t>Titel der Präsentation</a:t>
            </a:r>
          </a:p>
        </p:txBody>
      </p:sp>
      <p:sp>
        <p:nvSpPr>
          <p:cNvPr id="8" name="Untertitel 2">
            <a:extLst>
              <a:ext uri="{FF2B5EF4-FFF2-40B4-BE49-F238E27FC236}">
                <a16:creationId xmlns:a16="http://schemas.microsoft.com/office/drawing/2014/main" id="{88CB39AF-1758-446D-B80D-3C2493249264}"/>
              </a:ext>
            </a:extLst>
          </p:cNvPr>
          <p:cNvSpPr>
            <a:spLocks noGrp="1"/>
          </p:cNvSpPr>
          <p:nvPr>
            <p:ph type="subTitle" idx="1" hasCustomPrompt="1"/>
          </p:nvPr>
        </p:nvSpPr>
        <p:spPr>
          <a:xfrm>
            <a:off x="1038434" y="3496791"/>
            <a:ext cx="8662737" cy="2363681"/>
          </a:xfrm>
        </p:spPr>
        <p:txBody>
          <a:bodyPr>
            <a:normAutofit/>
          </a:bodyPr>
          <a:lstStyle>
            <a:lvl1pPr marL="0" indent="0" algn="l">
              <a:buNone/>
              <a:defRPr sz="2800" i="1">
                <a:solidFill>
                  <a:srgbClr val="00AA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Tree>
    <p:extLst>
      <p:ext uri="{BB962C8B-B14F-4D97-AF65-F5344CB8AC3E}">
        <p14:creationId xmlns:p14="http://schemas.microsoft.com/office/powerpoint/2010/main" val="91034823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tzte Seite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6D19FD4-7AC3-4B94-959D-16F2B5DA22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3524" cy="6858000"/>
          </a:xfrm>
          <a:prstGeom prst="rect">
            <a:avLst/>
          </a:prstGeom>
        </p:spPr>
      </p:pic>
      <p:sp>
        <p:nvSpPr>
          <p:cNvPr id="7" name="Textfeld 6">
            <a:extLst>
              <a:ext uri="{FF2B5EF4-FFF2-40B4-BE49-F238E27FC236}">
                <a16:creationId xmlns:a16="http://schemas.microsoft.com/office/drawing/2014/main" id="{650227A2-4560-49E6-A92B-82AF011262B6}"/>
              </a:ext>
            </a:extLst>
          </p:cNvPr>
          <p:cNvSpPr txBox="1"/>
          <p:nvPr userDrawn="1"/>
        </p:nvSpPr>
        <p:spPr>
          <a:xfrm>
            <a:off x="1086486" y="5639211"/>
            <a:ext cx="8750240"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dirty="0">
                <a:solidFill>
                  <a:schemeClr val="bg1"/>
                </a:solidFill>
                <a:latin typeface="Verdana" charset="0"/>
                <a:ea typeface="Verdana" charset="0"/>
                <a:cs typeface="Verdana" charset="0"/>
              </a:rPr>
              <a:t>KONVERTO </a:t>
            </a:r>
            <a:r>
              <a:rPr lang="it-IT" sz="1600" b="0" dirty="0">
                <a:solidFill>
                  <a:schemeClr val="bg1"/>
                </a:solidFill>
                <a:latin typeface="Verdana" charset="0"/>
                <a:ea typeface="Verdana" charset="0"/>
                <a:cs typeface="Verdana" charset="0"/>
              </a:rPr>
              <a:t>AG</a:t>
            </a:r>
            <a:br>
              <a:rPr lang="it-IT" sz="1600" b="0" dirty="0">
                <a:solidFill>
                  <a:schemeClr val="bg1"/>
                </a:solidFill>
                <a:latin typeface="Verdana" charset="0"/>
                <a:ea typeface="Verdana" charset="0"/>
                <a:cs typeface="Verdana" charset="0"/>
              </a:rPr>
            </a:br>
            <a:r>
              <a:rPr lang="it-IT" sz="1600" b="0" dirty="0">
                <a:solidFill>
                  <a:schemeClr val="bg1"/>
                </a:solidFill>
                <a:latin typeface="Verdana" charset="0"/>
                <a:ea typeface="Verdana" charset="0"/>
                <a:cs typeface="Verdana" charset="0"/>
              </a:rPr>
              <a:t>Bruno-Buozzi-</a:t>
            </a:r>
            <a:r>
              <a:rPr lang="it-IT" sz="1600" b="0" dirty="0" err="1">
                <a:solidFill>
                  <a:schemeClr val="bg1"/>
                </a:solidFill>
                <a:latin typeface="Verdana" charset="0"/>
                <a:ea typeface="Verdana" charset="0"/>
                <a:cs typeface="Verdana" charset="0"/>
              </a:rPr>
              <a:t>Str</a:t>
            </a:r>
            <a:r>
              <a:rPr lang="it-IT" sz="1600" b="0" dirty="0">
                <a:solidFill>
                  <a:schemeClr val="bg1"/>
                </a:solidFill>
                <a:latin typeface="Verdana" charset="0"/>
                <a:ea typeface="Verdana" charset="0"/>
                <a:cs typeface="Verdana" charset="0"/>
              </a:rPr>
              <a:t>. 8, 39100 Bozen</a:t>
            </a:r>
          </a:p>
          <a:p>
            <a:pPr marL="0" marR="0" indent="0" algn="l" defTabSz="914400" rtl="0" eaLnBrk="1" fontAlgn="auto" latinLnBrk="0" hangingPunct="1">
              <a:lnSpc>
                <a:spcPct val="100000"/>
              </a:lnSpc>
              <a:spcBef>
                <a:spcPts val="0"/>
              </a:spcBef>
              <a:spcAft>
                <a:spcPts val="0"/>
              </a:spcAft>
              <a:buClrTx/>
              <a:buSzTx/>
              <a:buFontTx/>
              <a:buNone/>
              <a:tabLst/>
              <a:defRPr/>
            </a:pPr>
            <a:r>
              <a:rPr lang="it-IT" sz="1600" b="0" dirty="0">
                <a:solidFill>
                  <a:schemeClr val="bg1"/>
                </a:solidFill>
                <a:latin typeface="Verdana" charset="0"/>
                <a:ea typeface="Verdana" charset="0"/>
                <a:cs typeface="Verdana" charset="0"/>
              </a:rPr>
              <a:t>info@konverto.eu  konverto.eu</a:t>
            </a:r>
            <a:endParaRPr lang="de-DE" sz="1600" b="0" dirty="0">
              <a:solidFill>
                <a:schemeClr val="bg1"/>
              </a:solidFill>
              <a:latin typeface="Verdana" charset="0"/>
              <a:ea typeface="Verdana" charset="0"/>
              <a:cs typeface="Verdana" charset="0"/>
            </a:endParaRPr>
          </a:p>
        </p:txBody>
      </p:sp>
      <p:pic>
        <p:nvPicPr>
          <p:cNvPr id="10" name="Bild 22">
            <a:extLst>
              <a:ext uri="{FF2B5EF4-FFF2-40B4-BE49-F238E27FC236}">
                <a16:creationId xmlns:a16="http://schemas.microsoft.com/office/drawing/2014/main" id="{D3F22DCB-33A1-4E39-986E-B26E676BBF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6074" y="110832"/>
            <a:ext cx="1495926" cy="4487778"/>
          </a:xfrm>
          <a:prstGeom prst="rect">
            <a:avLst/>
          </a:prstGeom>
        </p:spPr>
      </p:pic>
      <p:sp>
        <p:nvSpPr>
          <p:cNvPr id="11" name="Titel 1">
            <a:extLst>
              <a:ext uri="{FF2B5EF4-FFF2-40B4-BE49-F238E27FC236}">
                <a16:creationId xmlns:a16="http://schemas.microsoft.com/office/drawing/2014/main" id="{ED9B8434-BA3D-469E-9CF4-592146E684A1}"/>
              </a:ext>
            </a:extLst>
          </p:cNvPr>
          <p:cNvSpPr>
            <a:spLocks noGrp="1"/>
          </p:cNvSpPr>
          <p:nvPr>
            <p:ph type="ctrTitle" hasCustomPrompt="1"/>
          </p:nvPr>
        </p:nvSpPr>
        <p:spPr>
          <a:xfrm>
            <a:off x="1034716" y="932872"/>
            <a:ext cx="8774302" cy="3371274"/>
          </a:xfrm>
        </p:spPr>
        <p:txBody>
          <a:bodyPr anchor="b">
            <a:normAutofit/>
          </a:bodyPr>
          <a:lstStyle>
            <a:lvl1pPr algn="l">
              <a:defRPr sz="5500" b="1">
                <a:solidFill>
                  <a:schemeClr val="bg1"/>
                </a:solidFill>
              </a:defRPr>
            </a:lvl1pPr>
          </a:lstStyle>
          <a:p>
            <a:r>
              <a:rPr lang="de-DE" dirty="0"/>
              <a:t>Vielen Dank für die Aufmerksamkeit!</a:t>
            </a:r>
          </a:p>
        </p:txBody>
      </p:sp>
      <p:sp>
        <p:nvSpPr>
          <p:cNvPr id="12" name="Textfeld 11">
            <a:extLst>
              <a:ext uri="{FF2B5EF4-FFF2-40B4-BE49-F238E27FC236}">
                <a16:creationId xmlns:a16="http://schemas.microsoft.com/office/drawing/2014/main" id="{FFBFD5F1-E2DF-4A37-8151-AD2936FA8ADB}"/>
              </a:ext>
            </a:extLst>
          </p:cNvPr>
          <p:cNvSpPr txBox="1"/>
          <p:nvPr userDrawn="1"/>
        </p:nvSpPr>
        <p:spPr>
          <a:xfrm>
            <a:off x="1021829" y="299003"/>
            <a:ext cx="8774302"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i="1" dirty="0" err="1">
                <a:solidFill>
                  <a:srgbClr val="00AA32"/>
                </a:solidFill>
                <a:latin typeface="Verdana" charset="0"/>
                <a:ea typeface="Verdana" charset="0"/>
                <a:cs typeface="Verdana" charset="0"/>
              </a:rPr>
              <a:t>passion</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for</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technology</a:t>
            </a:r>
            <a:endParaRPr lang="de-AT" sz="1600" b="1" i="1"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2879192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tzte Seite 3">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a:extLst>
              <a:ext uri="{FF2B5EF4-FFF2-40B4-BE49-F238E27FC236}">
                <a16:creationId xmlns:a16="http://schemas.microsoft.com/office/drawing/2014/main" id="{E90D3B68-7655-4516-B2A9-8BDE06865CA8}"/>
              </a:ext>
            </a:extLst>
          </p:cNvPr>
          <p:cNvSpPr txBox="1"/>
          <p:nvPr userDrawn="1"/>
        </p:nvSpPr>
        <p:spPr>
          <a:xfrm>
            <a:off x="1086486" y="5639211"/>
            <a:ext cx="8750240"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dirty="0">
                <a:solidFill>
                  <a:schemeClr val="bg1"/>
                </a:solidFill>
                <a:latin typeface="Verdana" charset="0"/>
                <a:ea typeface="Verdana" charset="0"/>
                <a:cs typeface="Verdana" charset="0"/>
              </a:rPr>
              <a:t>KONVERTO </a:t>
            </a:r>
            <a:r>
              <a:rPr lang="it-IT" sz="1600" b="0" dirty="0">
                <a:solidFill>
                  <a:schemeClr val="bg1"/>
                </a:solidFill>
                <a:latin typeface="Verdana" charset="0"/>
                <a:ea typeface="Verdana" charset="0"/>
                <a:cs typeface="Verdana" charset="0"/>
              </a:rPr>
              <a:t>AG</a:t>
            </a:r>
            <a:br>
              <a:rPr lang="it-IT" sz="1600" b="0" dirty="0">
                <a:solidFill>
                  <a:schemeClr val="bg1"/>
                </a:solidFill>
                <a:latin typeface="Verdana" charset="0"/>
                <a:ea typeface="Verdana" charset="0"/>
                <a:cs typeface="Verdana" charset="0"/>
              </a:rPr>
            </a:br>
            <a:r>
              <a:rPr lang="it-IT" sz="1600" b="0" dirty="0">
                <a:solidFill>
                  <a:schemeClr val="bg1"/>
                </a:solidFill>
                <a:latin typeface="Verdana" charset="0"/>
                <a:ea typeface="Verdana" charset="0"/>
                <a:cs typeface="Verdana" charset="0"/>
              </a:rPr>
              <a:t>Bruno-Buozzi-</a:t>
            </a:r>
            <a:r>
              <a:rPr lang="it-IT" sz="1600" b="0" dirty="0" err="1">
                <a:solidFill>
                  <a:schemeClr val="bg1"/>
                </a:solidFill>
                <a:latin typeface="Verdana" charset="0"/>
                <a:ea typeface="Verdana" charset="0"/>
                <a:cs typeface="Verdana" charset="0"/>
              </a:rPr>
              <a:t>Str</a:t>
            </a:r>
            <a:r>
              <a:rPr lang="it-IT" sz="1600" b="0" dirty="0">
                <a:solidFill>
                  <a:schemeClr val="bg1"/>
                </a:solidFill>
                <a:latin typeface="Verdana" charset="0"/>
                <a:ea typeface="Verdana" charset="0"/>
                <a:cs typeface="Verdana" charset="0"/>
              </a:rPr>
              <a:t>. 8, 39100 Bozen</a:t>
            </a:r>
          </a:p>
          <a:p>
            <a:pPr marL="0" marR="0" indent="0" algn="l" defTabSz="914400" rtl="0" eaLnBrk="1" fontAlgn="auto" latinLnBrk="0" hangingPunct="1">
              <a:lnSpc>
                <a:spcPct val="100000"/>
              </a:lnSpc>
              <a:spcBef>
                <a:spcPts val="0"/>
              </a:spcBef>
              <a:spcAft>
                <a:spcPts val="0"/>
              </a:spcAft>
              <a:buClrTx/>
              <a:buSzTx/>
              <a:buFontTx/>
              <a:buNone/>
              <a:tabLst/>
              <a:defRPr/>
            </a:pPr>
            <a:r>
              <a:rPr lang="it-IT" sz="1600" b="0" dirty="0">
                <a:solidFill>
                  <a:schemeClr val="bg1"/>
                </a:solidFill>
                <a:latin typeface="Verdana" charset="0"/>
                <a:ea typeface="Verdana" charset="0"/>
                <a:cs typeface="Verdana" charset="0"/>
              </a:rPr>
              <a:t>info@konverto.eu  konverto.eu</a:t>
            </a:r>
            <a:endParaRPr lang="de-DE" sz="1600" b="0" dirty="0">
              <a:solidFill>
                <a:schemeClr val="bg1"/>
              </a:solidFill>
              <a:latin typeface="Verdana" charset="0"/>
              <a:ea typeface="Verdana" charset="0"/>
              <a:cs typeface="Verdana" charset="0"/>
            </a:endParaRPr>
          </a:p>
        </p:txBody>
      </p:sp>
      <p:pic>
        <p:nvPicPr>
          <p:cNvPr id="10" name="Bild 22">
            <a:extLst>
              <a:ext uri="{FF2B5EF4-FFF2-40B4-BE49-F238E27FC236}">
                <a16:creationId xmlns:a16="http://schemas.microsoft.com/office/drawing/2014/main" id="{FA134466-D150-446E-B819-A8D8BAA39F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6074" y="110832"/>
            <a:ext cx="1495926" cy="4487778"/>
          </a:xfrm>
          <a:prstGeom prst="rect">
            <a:avLst/>
          </a:prstGeom>
        </p:spPr>
      </p:pic>
      <p:sp>
        <p:nvSpPr>
          <p:cNvPr id="11" name="Titel 1">
            <a:extLst>
              <a:ext uri="{FF2B5EF4-FFF2-40B4-BE49-F238E27FC236}">
                <a16:creationId xmlns:a16="http://schemas.microsoft.com/office/drawing/2014/main" id="{7396FA9A-F1AB-4226-9C74-DDD8E55E4E13}"/>
              </a:ext>
            </a:extLst>
          </p:cNvPr>
          <p:cNvSpPr>
            <a:spLocks noGrp="1"/>
          </p:cNvSpPr>
          <p:nvPr>
            <p:ph type="ctrTitle" hasCustomPrompt="1"/>
          </p:nvPr>
        </p:nvSpPr>
        <p:spPr>
          <a:xfrm>
            <a:off x="1034716" y="932872"/>
            <a:ext cx="8774302" cy="3371274"/>
          </a:xfrm>
        </p:spPr>
        <p:txBody>
          <a:bodyPr anchor="b">
            <a:normAutofit/>
          </a:bodyPr>
          <a:lstStyle>
            <a:lvl1pPr algn="l">
              <a:defRPr sz="5500" b="1">
                <a:solidFill>
                  <a:schemeClr val="bg1"/>
                </a:solidFill>
              </a:defRPr>
            </a:lvl1pPr>
          </a:lstStyle>
          <a:p>
            <a:r>
              <a:rPr lang="de-DE" dirty="0"/>
              <a:t>Vielen Dank für die Aufmerksamkeit!</a:t>
            </a:r>
          </a:p>
        </p:txBody>
      </p:sp>
      <p:sp>
        <p:nvSpPr>
          <p:cNvPr id="12" name="Textfeld 11">
            <a:extLst>
              <a:ext uri="{FF2B5EF4-FFF2-40B4-BE49-F238E27FC236}">
                <a16:creationId xmlns:a16="http://schemas.microsoft.com/office/drawing/2014/main" id="{605C9D20-F9F9-48E0-90E6-FDD4EF817AB1}"/>
              </a:ext>
            </a:extLst>
          </p:cNvPr>
          <p:cNvSpPr txBox="1"/>
          <p:nvPr userDrawn="1"/>
        </p:nvSpPr>
        <p:spPr>
          <a:xfrm>
            <a:off x="1021829" y="299003"/>
            <a:ext cx="8774302"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i="1" dirty="0" err="1">
                <a:solidFill>
                  <a:srgbClr val="00AA32"/>
                </a:solidFill>
                <a:latin typeface="Verdana" charset="0"/>
                <a:ea typeface="Verdana" charset="0"/>
                <a:cs typeface="Verdana" charset="0"/>
              </a:rPr>
              <a:t>passion</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for</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technology</a:t>
            </a:r>
            <a:endParaRPr lang="de-AT" sz="1600" b="1" i="1"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2097646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ltima pagina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A8682FE-8757-41FE-83BE-DD63DD04D0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3526" cy="6858000"/>
          </a:xfrm>
          <a:prstGeom prst="rect">
            <a:avLst/>
          </a:prstGeom>
        </p:spPr>
      </p:pic>
      <p:sp>
        <p:nvSpPr>
          <p:cNvPr id="7" name="Textfeld 6">
            <a:extLst>
              <a:ext uri="{FF2B5EF4-FFF2-40B4-BE49-F238E27FC236}">
                <a16:creationId xmlns:a16="http://schemas.microsoft.com/office/drawing/2014/main" id="{7F07E9A9-60EC-41B8-939B-79A09E5A6DDA}"/>
              </a:ext>
            </a:extLst>
          </p:cNvPr>
          <p:cNvSpPr txBox="1"/>
          <p:nvPr userDrawn="1"/>
        </p:nvSpPr>
        <p:spPr>
          <a:xfrm>
            <a:off x="1086486" y="5639211"/>
            <a:ext cx="8750240"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dirty="0">
                <a:solidFill>
                  <a:schemeClr val="bg1"/>
                </a:solidFill>
                <a:latin typeface="Verdana" charset="0"/>
                <a:ea typeface="Verdana" charset="0"/>
                <a:cs typeface="Verdana" charset="0"/>
              </a:rPr>
              <a:t>KONVERTO </a:t>
            </a:r>
            <a:r>
              <a:rPr lang="it-IT" sz="1600" b="0" dirty="0">
                <a:solidFill>
                  <a:schemeClr val="bg1"/>
                </a:solidFill>
                <a:latin typeface="Verdana" charset="0"/>
                <a:ea typeface="Verdana" charset="0"/>
                <a:cs typeface="Verdana" charset="0"/>
              </a:rPr>
              <a:t>S.p.A.</a:t>
            </a:r>
            <a:br>
              <a:rPr lang="it-IT" sz="1600" b="0" dirty="0">
                <a:solidFill>
                  <a:schemeClr val="bg1"/>
                </a:solidFill>
                <a:latin typeface="Verdana" charset="0"/>
                <a:ea typeface="Verdana" charset="0"/>
                <a:cs typeface="Verdana" charset="0"/>
              </a:rPr>
            </a:br>
            <a:r>
              <a:rPr lang="it-IT" sz="1600" b="0" dirty="0">
                <a:solidFill>
                  <a:schemeClr val="bg1"/>
                </a:solidFill>
                <a:latin typeface="Verdana" charset="0"/>
                <a:ea typeface="Verdana" charset="0"/>
                <a:cs typeface="Verdana" charset="0"/>
              </a:rPr>
              <a:t>via Bruno-Buozzi 8, 39100 Bolzano</a:t>
            </a:r>
          </a:p>
          <a:p>
            <a:pPr marL="0" marR="0" indent="0" algn="l" defTabSz="914400" rtl="0" eaLnBrk="1" fontAlgn="auto" latinLnBrk="0" hangingPunct="1">
              <a:lnSpc>
                <a:spcPct val="100000"/>
              </a:lnSpc>
              <a:spcBef>
                <a:spcPts val="0"/>
              </a:spcBef>
              <a:spcAft>
                <a:spcPts val="0"/>
              </a:spcAft>
              <a:buClrTx/>
              <a:buSzTx/>
              <a:buFontTx/>
              <a:buNone/>
              <a:tabLst/>
              <a:defRPr/>
            </a:pPr>
            <a:r>
              <a:rPr lang="it-IT" sz="1600" b="0" dirty="0">
                <a:solidFill>
                  <a:schemeClr val="bg1"/>
                </a:solidFill>
                <a:latin typeface="Verdana" charset="0"/>
                <a:ea typeface="Verdana" charset="0"/>
                <a:cs typeface="Verdana" charset="0"/>
              </a:rPr>
              <a:t>info@konverto.eu  konverto.eu</a:t>
            </a:r>
            <a:endParaRPr lang="de-DE" sz="1600" b="0" dirty="0">
              <a:solidFill>
                <a:schemeClr val="bg1"/>
              </a:solidFill>
              <a:latin typeface="Verdana" charset="0"/>
              <a:ea typeface="Verdana" charset="0"/>
              <a:cs typeface="Verdana" charset="0"/>
            </a:endParaRPr>
          </a:p>
        </p:txBody>
      </p:sp>
      <p:pic>
        <p:nvPicPr>
          <p:cNvPr id="10" name="Bild 22">
            <a:extLst>
              <a:ext uri="{FF2B5EF4-FFF2-40B4-BE49-F238E27FC236}">
                <a16:creationId xmlns:a16="http://schemas.microsoft.com/office/drawing/2014/main" id="{040C378A-C381-480D-8699-1FEFB52797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6074" y="110832"/>
            <a:ext cx="1495926" cy="4487778"/>
          </a:xfrm>
          <a:prstGeom prst="rect">
            <a:avLst/>
          </a:prstGeom>
        </p:spPr>
      </p:pic>
      <p:sp>
        <p:nvSpPr>
          <p:cNvPr id="11" name="Titel 1">
            <a:extLst>
              <a:ext uri="{FF2B5EF4-FFF2-40B4-BE49-F238E27FC236}">
                <a16:creationId xmlns:a16="http://schemas.microsoft.com/office/drawing/2014/main" id="{46F7FF32-4611-4836-8AEA-29FF25FE1432}"/>
              </a:ext>
            </a:extLst>
          </p:cNvPr>
          <p:cNvSpPr>
            <a:spLocks noGrp="1"/>
          </p:cNvSpPr>
          <p:nvPr>
            <p:ph type="ctrTitle" hasCustomPrompt="1"/>
          </p:nvPr>
        </p:nvSpPr>
        <p:spPr>
          <a:xfrm>
            <a:off x="1034716" y="932872"/>
            <a:ext cx="8774302" cy="3371274"/>
          </a:xfrm>
        </p:spPr>
        <p:txBody>
          <a:bodyPr anchor="b">
            <a:normAutofit/>
          </a:bodyPr>
          <a:lstStyle>
            <a:lvl1pPr algn="l">
              <a:defRPr sz="5500" b="1">
                <a:solidFill>
                  <a:schemeClr val="bg1"/>
                </a:solidFill>
              </a:defRPr>
            </a:lvl1pPr>
          </a:lstStyle>
          <a:p>
            <a:r>
              <a:rPr lang="de-DE" dirty="0"/>
              <a:t>Grazie per </a:t>
            </a:r>
            <a:r>
              <a:rPr lang="de-DE" dirty="0" err="1"/>
              <a:t>l‘attenzione</a:t>
            </a:r>
            <a:r>
              <a:rPr lang="de-DE" dirty="0"/>
              <a:t>!</a:t>
            </a:r>
          </a:p>
        </p:txBody>
      </p:sp>
      <p:sp>
        <p:nvSpPr>
          <p:cNvPr id="12" name="Textfeld 11">
            <a:extLst>
              <a:ext uri="{FF2B5EF4-FFF2-40B4-BE49-F238E27FC236}">
                <a16:creationId xmlns:a16="http://schemas.microsoft.com/office/drawing/2014/main" id="{37E1F89E-875F-46EB-A2A0-7058D80CBD11}"/>
              </a:ext>
            </a:extLst>
          </p:cNvPr>
          <p:cNvSpPr txBox="1"/>
          <p:nvPr userDrawn="1"/>
        </p:nvSpPr>
        <p:spPr>
          <a:xfrm>
            <a:off x="1021829" y="299003"/>
            <a:ext cx="8774302"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i="1" dirty="0" err="1">
                <a:solidFill>
                  <a:srgbClr val="00AA32"/>
                </a:solidFill>
                <a:latin typeface="Verdana" charset="0"/>
                <a:ea typeface="Verdana" charset="0"/>
                <a:cs typeface="Verdana" charset="0"/>
              </a:rPr>
              <a:t>passion</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for</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technology</a:t>
            </a:r>
            <a:endParaRPr lang="de-AT" sz="1600" b="1" i="1"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418407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ltima pagina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6D19FD4-7AC3-4B94-959D-16F2B5DA22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3524" cy="6858000"/>
          </a:xfrm>
          <a:prstGeom prst="rect">
            <a:avLst/>
          </a:prstGeom>
        </p:spPr>
      </p:pic>
      <p:sp>
        <p:nvSpPr>
          <p:cNvPr id="7" name="Textfeld 6">
            <a:extLst>
              <a:ext uri="{FF2B5EF4-FFF2-40B4-BE49-F238E27FC236}">
                <a16:creationId xmlns:a16="http://schemas.microsoft.com/office/drawing/2014/main" id="{29132DE5-A597-49FD-8F29-46D9D94B0849}"/>
              </a:ext>
            </a:extLst>
          </p:cNvPr>
          <p:cNvSpPr txBox="1"/>
          <p:nvPr userDrawn="1"/>
        </p:nvSpPr>
        <p:spPr>
          <a:xfrm>
            <a:off x="1086486" y="5639211"/>
            <a:ext cx="8750240"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dirty="0">
                <a:solidFill>
                  <a:schemeClr val="bg1"/>
                </a:solidFill>
                <a:latin typeface="Verdana" charset="0"/>
                <a:ea typeface="Verdana" charset="0"/>
                <a:cs typeface="Verdana" charset="0"/>
              </a:rPr>
              <a:t>KONVERTO </a:t>
            </a:r>
            <a:r>
              <a:rPr lang="it-IT" sz="1600" b="0" dirty="0">
                <a:solidFill>
                  <a:schemeClr val="bg1"/>
                </a:solidFill>
                <a:latin typeface="Verdana" charset="0"/>
                <a:ea typeface="Verdana" charset="0"/>
                <a:cs typeface="Verdana" charset="0"/>
              </a:rPr>
              <a:t>S.p.A.</a:t>
            </a:r>
            <a:br>
              <a:rPr lang="it-IT" sz="1600" b="0" dirty="0">
                <a:solidFill>
                  <a:schemeClr val="bg1"/>
                </a:solidFill>
                <a:latin typeface="Verdana" charset="0"/>
                <a:ea typeface="Verdana" charset="0"/>
                <a:cs typeface="Verdana" charset="0"/>
              </a:rPr>
            </a:br>
            <a:r>
              <a:rPr lang="it-IT" sz="1600" b="0" dirty="0">
                <a:solidFill>
                  <a:schemeClr val="bg1"/>
                </a:solidFill>
                <a:latin typeface="Verdana" charset="0"/>
                <a:ea typeface="Verdana" charset="0"/>
                <a:cs typeface="Verdana" charset="0"/>
              </a:rPr>
              <a:t>via Bruno-Buozzi 8, 39100 Bolzano</a:t>
            </a:r>
          </a:p>
          <a:p>
            <a:pPr marL="0" marR="0" indent="0" algn="l" defTabSz="914400" rtl="0" eaLnBrk="1" fontAlgn="auto" latinLnBrk="0" hangingPunct="1">
              <a:lnSpc>
                <a:spcPct val="100000"/>
              </a:lnSpc>
              <a:spcBef>
                <a:spcPts val="0"/>
              </a:spcBef>
              <a:spcAft>
                <a:spcPts val="0"/>
              </a:spcAft>
              <a:buClrTx/>
              <a:buSzTx/>
              <a:buFontTx/>
              <a:buNone/>
              <a:tabLst/>
              <a:defRPr/>
            </a:pPr>
            <a:r>
              <a:rPr lang="it-IT" sz="1600" b="0" dirty="0">
                <a:solidFill>
                  <a:schemeClr val="bg1"/>
                </a:solidFill>
                <a:latin typeface="Verdana" charset="0"/>
                <a:ea typeface="Verdana" charset="0"/>
                <a:cs typeface="Verdana" charset="0"/>
              </a:rPr>
              <a:t>info@konverto.eu  konverto.eu</a:t>
            </a:r>
            <a:endParaRPr lang="de-DE" sz="1600" b="0" dirty="0">
              <a:solidFill>
                <a:schemeClr val="bg1"/>
              </a:solidFill>
              <a:latin typeface="Verdana" charset="0"/>
              <a:ea typeface="Verdana" charset="0"/>
              <a:cs typeface="Verdana" charset="0"/>
            </a:endParaRPr>
          </a:p>
        </p:txBody>
      </p:sp>
      <p:pic>
        <p:nvPicPr>
          <p:cNvPr id="10" name="Bild 22">
            <a:extLst>
              <a:ext uri="{FF2B5EF4-FFF2-40B4-BE49-F238E27FC236}">
                <a16:creationId xmlns:a16="http://schemas.microsoft.com/office/drawing/2014/main" id="{F047B449-0E37-40E1-B60F-55003C2DED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6074" y="110832"/>
            <a:ext cx="1495926" cy="4487778"/>
          </a:xfrm>
          <a:prstGeom prst="rect">
            <a:avLst/>
          </a:prstGeom>
        </p:spPr>
      </p:pic>
      <p:sp>
        <p:nvSpPr>
          <p:cNvPr id="11" name="Titel 1">
            <a:extLst>
              <a:ext uri="{FF2B5EF4-FFF2-40B4-BE49-F238E27FC236}">
                <a16:creationId xmlns:a16="http://schemas.microsoft.com/office/drawing/2014/main" id="{91D5EBC5-4C79-4395-9779-40B4D2DC3F70}"/>
              </a:ext>
            </a:extLst>
          </p:cNvPr>
          <p:cNvSpPr>
            <a:spLocks noGrp="1"/>
          </p:cNvSpPr>
          <p:nvPr>
            <p:ph type="ctrTitle" hasCustomPrompt="1"/>
          </p:nvPr>
        </p:nvSpPr>
        <p:spPr>
          <a:xfrm>
            <a:off x="1034716" y="932872"/>
            <a:ext cx="8774302" cy="3371274"/>
          </a:xfrm>
        </p:spPr>
        <p:txBody>
          <a:bodyPr anchor="b">
            <a:normAutofit/>
          </a:bodyPr>
          <a:lstStyle>
            <a:lvl1pPr algn="l">
              <a:defRPr sz="5500" b="1">
                <a:solidFill>
                  <a:schemeClr val="bg1"/>
                </a:solidFill>
              </a:defRPr>
            </a:lvl1pPr>
          </a:lstStyle>
          <a:p>
            <a:r>
              <a:rPr lang="de-DE" dirty="0"/>
              <a:t>Grazie per </a:t>
            </a:r>
            <a:r>
              <a:rPr lang="de-DE" dirty="0" err="1"/>
              <a:t>l‘attenzione</a:t>
            </a:r>
            <a:r>
              <a:rPr lang="de-DE" dirty="0"/>
              <a:t>!</a:t>
            </a:r>
          </a:p>
        </p:txBody>
      </p:sp>
      <p:sp>
        <p:nvSpPr>
          <p:cNvPr id="12" name="Textfeld 11">
            <a:extLst>
              <a:ext uri="{FF2B5EF4-FFF2-40B4-BE49-F238E27FC236}">
                <a16:creationId xmlns:a16="http://schemas.microsoft.com/office/drawing/2014/main" id="{932EFA22-6CEF-487E-8FF4-42E1392ECBD2}"/>
              </a:ext>
            </a:extLst>
          </p:cNvPr>
          <p:cNvSpPr txBox="1"/>
          <p:nvPr userDrawn="1"/>
        </p:nvSpPr>
        <p:spPr>
          <a:xfrm>
            <a:off x="1021829" y="299003"/>
            <a:ext cx="8774302"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i="1" dirty="0" err="1">
                <a:solidFill>
                  <a:srgbClr val="00AA32"/>
                </a:solidFill>
                <a:latin typeface="Verdana" charset="0"/>
                <a:ea typeface="Verdana" charset="0"/>
                <a:cs typeface="Verdana" charset="0"/>
              </a:rPr>
              <a:t>passion</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for</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technology</a:t>
            </a:r>
            <a:endParaRPr lang="de-AT" sz="1600" b="1" i="1"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559887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ltima pagina 3">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a:extLst>
              <a:ext uri="{FF2B5EF4-FFF2-40B4-BE49-F238E27FC236}">
                <a16:creationId xmlns:a16="http://schemas.microsoft.com/office/drawing/2014/main" id="{18D63AB4-5814-40D6-A06B-9715636AB181}"/>
              </a:ext>
            </a:extLst>
          </p:cNvPr>
          <p:cNvSpPr txBox="1"/>
          <p:nvPr userDrawn="1"/>
        </p:nvSpPr>
        <p:spPr>
          <a:xfrm>
            <a:off x="1086486" y="5639211"/>
            <a:ext cx="8750240"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b="1" dirty="0">
                <a:solidFill>
                  <a:schemeClr val="bg1"/>
                </a:solidFill>
                <a:latin typeface="Verdana" charset="0"/>
                <a:ea typeface="Verdana" charset="0"/>
                <a:cs typeface="Verdana" charset="0"/>
              </a:rPr>
              <a:t>KONVERTO </a:t>
            </a:r>
            <a:r>
              <a:rPr lang="it-IT" sz="1600" b="0" dirty="0">
                <a:solidFill>
                  <a:schemeClr val="bg1"/>
                </a:solidFill>
                <a:latin typeface="Verdana" charset="0"/>
                <a:ea typeface="Verdana" charset="0"/>
                <a:cs typeface="Verdana" charset="0"/>
              </a:rPr>
              <a:t>S.p.A.</a:t>
            </a:r>
            <a:br>
              <a:rPr lang="it-IT" sz="1600" b="0" dirty="0">
                <a:solidFill>
                  <a:schemeClr val="bg1"/>
                </a:solidFill>
                <a:latin typeface="Verdana" charset="0"/>
                <a:ea typeface="Verdana" charset="0"/>
                <a:cs typeface="Verdana" charset="0"/>
              </a:rPr>
            </a:br>
            <a:r>
              <a:rPr lang="it-IT" sz="1600" b="0" dirty="0">
                <a:solidFill>
                  <a:schemeClr val="bg1"/>
                </a:solidFill>
                <a:latin typeface="Verdana" charset="0"/>
                <a:ea typeface="Verdana" charset="0"/>
                <a:cs typeface="Verdana" charset="0"/>
              </a:rPr>
              <a:t>via Bruno-Buozzi 8, 39100 Bolzano</a:t>
            </a:r>
          </a:p>
          <a:p>
            <a:pPr marL="0" marR="0" indent="0" algn="l" defTabSz="914400" rtl="0" eaLnBrk="1" fontAlgn="auto" latinLnBrk="0" hangingPunct="1">
              <a:lnSpc>
                <a:spcPct val="100000"/>
              </a:lnSpc>
              <a:spcBef>
                <a:spcPts val="0"/>
              </a:spcBef>
              <a:spcAft>
                <a:spcPts val="0"/>
              </a:spcAft>
              <a:buClrTx/>
              <a:buSzTx/>
              <a:buFontTx/>
              <a:buNone/>
              <a:tabLst/>
              <a:defRPr/>
            </a:pPr>
            <a:r>
              <a:rPr lang="it-IT" sz="1600" b="0" dirty="0">
                <a:solidFill>
                  <a:schemeClr val="bg1"/>
                </a:solidFill>
                <a:latin typeface="Verdana" charset="0"/>
                <a:ea typeface="Verdana" charset="0"/>
                <a:cs typeface="Verdana" charset="0"/>
              </a:rPr>
              <a:t>info@konverto.eu  konverto.eu</a:t>
            </a:r>
            <a:endParaRPr lang="de-DE" sz="1600" b="0" dirty="0">
              <a:solidFill>
                <a:schemeClr val="bg1"/>
              </a:solidFill>
              <a:latin typeface="Verdana" charset="0"/>
              <a:ea typeface="Verdana" charset="0"/>
              <a:cs typeface="Verdana" charset="0"/>
            </a:endParaRPr>
          </a:p>
        </p:txBody>
      </p:sp>
      <p:pic>
        <p:nvPicPr>
          <p:cNvPr id="10" name="Bild 22">
            <a:extLst>
              <a:ext uri="{FF2B5EF4-FFF2-40B4-BE49-F238E27FC236}">
                <a16:creationId xmlns:a16="http://schemas.microsoft.com/office/drawing/2014/main" id="{BBC4B809-DE61-478C-886F-0A55CFCDA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6074" y="110832"/>
            <a:ext cx="1495926" cy="4487778"/>
          </a:xfrm>
          <a:prstGeom prst="rect">
            <a:avLst/>
          </a:prstGeom>
        </p:spPr>
      </p:pic>
      <p:sp>
        <p:nvSpPr>
          <p:cNvPr id="11" name="Titel 1">
            <a:extLst>
              <a:ext uri="{FF2B5EF4-FFF2-40B4-BE49-F238E27FC236}">
                <a16:creationId xmlns:a16="http://schemas.microsoft.com/office/drawing/2014/main" id="{450DC5C7-FB1A-4E1F-B9AB-11ACA046C696}"/>
              </a:ext>
            </a:extLst>
          </p:cNvPr>
          <p:cNvSpPr>
            <a:spLocks noGrp="1"/>
          </p:cNvSpPr>
          <p:nvPr>
            <p:ph type="ctrTitle" hasCustomPrompt="1"/>
          </p:nvPr>
        </p:nvSpPr>
        <p:spPr>
          <a:xfrm>
            <a:off x="1034716" y="932872"/>
            <a:ext cx="8774302" cy="3371274"/>
          </a:xfrm>
        </p:spPr>
        <p:txBody>
          <a:bodyPr anchor="b">
            <a:normAutofit/>
          </a:bodyPr>
          <a:lstStyle>
            <a:lvl1pPr algn="l">
              <a:defRPr sz="5500" b="1">
                <a:solidFill>
                  <a:schemeClr val="bg1"/>
                </a:solidFill>
              </a:defRPr>
            </a:lvl1pPr>
          </a:lstStyle>
          <a:p>
            <a:r>
              <a:rPr lang="de-DE" dirty="0"/>
              <a:t>Grazie per </a:t>
            </a:r>
            <a:r>
              <a:rPr lang="de-DE" dirty="0" err="1"/>
              <a:t>l‘attenzione</a:t>
            </a:r>
            <a:r>
              <a:rPr lang="de-DE" dirty="0"/>
              <a:t>!</a:t>
            </a:r>
          </a:p>
        </p:txBody>
      </p:sp>
      <p:sp>
        <p:nvSpPr>
          <p:cNvPr id="12" name="Textfeld 11">
            <a:extLst>
              <a:ext uri="{FF2B5EF4-FFF2-40B4-BE49-F238E27FC236}">
                <a16:creationId xmlns:a16="http://schemas.microsoft.com/office/drawing/2014/main" id="{EF235D9F-6593-4AF0-8E2A-86F96F41CED0}"/>
              </a:ext>
            </a:extLst>
          </p:cNvPr>
          <p:cNvSpPr txBox="1"/>
          <p:nvPr userDrawn="1"/>
        </p:nvSpPr>
        <p:spPr>
          <a:xfrm>
            <a:off x="1021829" y="299003"/>
            <a:ext cx="8774302"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i="1" dirty="0" err="1">
                <a:solidFill>
                  <a:srgbClr val="00AA32"/>
                </a:solidFill>
                <a:latin typeface="Verdana" charset="0"/>
                <a:ea typeface="Verdana" charset="0"/>
                <a:cs typeface="Verdana" charset="0"/>
              </a:rPr>
              <a:t>passion</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for</a:t>
            </a:r>
            <a:r>
              <a:rPr lang="de-DE" sz="1600" b="1" i="1" dirty="0">
                <a:solidFill>
                  <a:srgbClr val="00AA32"/>
                </a:solidFill>
                <a:latin typeface="Verdana" charset="0"/>
                <a:ea typeface="Verdana" charset="0"/>
                <a:cs typeface="Verdana" charset="0"/>
              </a:rPr>
              <a:t> </a:t>
            </a:r>
            <a:r>
              <a:rPr lang="de-DE" sz="1600" b="1" i="1" dirty="0" err="1">
                <a:solidFill>
                  <a:srgbClr val="00AA32"/>
                </a:solidFill>
                <a:latin typeface="Verdana" charset="0"/>
                <a:ea typeface="Verdana" charset="0"/>
                <a:cs typeface="Verdana" charset="0"/>
              </a:rPr>
              <a:t>technology</a:t>
            </a:r>
            <a:endParaRPr lang="de-AT" sz="1600" b="1" i="1"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151990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3 - Untertitel">
    <p:bg>
      <p:bgRef idx="1001">
        <a:schemeClr val="bg1"/>
      </p:bgRef>
    </p:bg>
    <p:spTree>
      <p:nvGrpSpPr>
        <p:cNvPr id="1" name=""/>
        <p:cNvGrpSpPr/>
        <p:nvPr/>
      </p:nvGrpSpPr>
      <p:grpSpPr>
        <a:xfrm>
          <a:off x="0" y="0"/>
          <a:ext cx="0" cy="0"/>
          <a:chOff x="0" y="0"/>
          <a:chExt cx="0" cy="0"/>
        </a:xfrm>
      </p:grpSpPr>
      <p:sp>
        <p:nvSpPr>
          <p:cNvPr id="13" name="Rechteck 1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a:t>              </a:t>
            </a:r>
          </a:p>
        </p:txBody>
      </p:sp>
      <p:pic>
        <p:nvPicPr>
          <p:cNvPr id="17" name="Bild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6074" y="110832"/>
            <a:ext cx="1495926" cy="4487778"/>
          </a:xfrm>
          <a:prstGeom prst="rect">
            <a:avLst/>
          </a:prstGeom>
        </p:spPr>
      </p:pic>
      <p:sp>
        <p:nvSpPr>
          <p:cNvPr id="6" name="Titel 1">
            <a:extLst>
              <a:ext uri="{FF2B5EF4-FFF2-40B4-BE49-F238E27FC236}">
                <a16:creationId xmlns:a16="http://schemas.microsoft.com/office/drawing/2014/main" id="{E517AB41-25E3-4AEC-A3E1-9C8883068C55}"/>
              </a:ext>
            </a:extLst>
          </p:cNvPr>
          <p:cNvSpPr>
            <a:spLocks noGrp="1"/>
          </p:cNvSpPr>
          <p:nvPr>
            <p:ph type="ctrTitle" hasCustomPrompt="1"/>
          </p:nvPr>
        </p:nvSpPr>
        <p:spPr>
          <a:xfrm>
            <a:off x="1034716" y="390698"/>
            <a:ext cx="8662738" cy="3054362"/>
          </a:xfrm>
        </p:spPr>
        <p:txBody>
          <a:bodyPr anchor="b">
            <a:normAutofit/>
          </a:bodyPr>
          <a:lstStyle>
            <a:lvl1pPr algn="l">
              <a:defRPr sz="5500" b="1">
                <a:solidFill>
                  <a:schemeClr val="bg1"/>
                </a:solidFill>
              </a:defRPr>
            </a:lvl1pPr>
          </a:lstStyle>
          <a:p>
            <a:r>
              <a:rPr lang="de-DE"/>
              <a:t>Titel der Präsentation</a:t>
            </a:r>
          </a:p>
        </p:txBody>
      </p:sp>
      <p:sp>
        <p:nvSpPr>
          <p:cNvPr id="7" name="Untertitel 2">
            <a:extLst>
              <a:ext uri="{FF2B5EF4-FFF2-40B4-BE49-F238E27FC236}">
                <a16:creationId xmlns:a16="http://schemas.microsoft.com/office/drawing/2014/main" id="{DB53BF9E-D93D-4B78-9505-CCC232B02DA7}"/>
              </a:ext>
            </a:extLst>
          </p:cNvPr>
          <p:cNvSpPr>
            <a:spLocks noGrp="1"/>
          </p:cNvSpPr>
          <p:nvPr>
            <p:ph type="subTitle" idx="1" hasCustomPrompt="1"/>
          </p:nvPr>
        </p:nvSpPr>
        <p:spPr>
          <a:xfrm>
            <a:off x="1038434" y="3496791"/>
            <a:ext cx="8662737" cy="2363681"/>
          </a:xfrm>
        </p:spPr>
        <p:txBody>
          <a:bodyPr>
            <a:normAutofit/>
          </a:bodyPr>
          <a:lstStyle>
            <a:lvl1pPr marL="0" indent="0" algn="l">
              <a:buNone/>
              <a:defRPr sz="2800" i="1">
                <a:solidFill>
                  <a:srgbClr val="00AA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Tree>
    <p:extLst>
      <p:ext uri="{BB962C8B-B14F-4D97-AF65-F5344CB8AC3E}">
        <p14:creationId xmlns:p14="http://schemas.microsoft.com/office/powerpoint/2010/main" val="3856326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 1 - Untertitel">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3524" cy="6858000"/>
          </a:xfrm>
          <a:prstGeom prst="rect">
            <a:avLst/>
          </a:prstGeom>
        </p:spPr>
      </p:pic>
      <p:pic>
        <p:nvPicPr>
          <p:cNvPr id="17" name="Bild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6074" y="110832"/>
            <a:ext cx="1495926" cy="4487778"/>
          </a:xfrm>
          <a:prstGeom prst="rect">
            <a:avLst/>
          </a:prstGeom>
        </p:spPr>
      </p:pic>
      <p:sp>
        <p:nvSpPr>
          <p:cNvPr id="7" name="Titel 1">
            <a:extLst>
              <a:ext uri="{FF2B5EF4-FFF2-40B4-BE49-F238E27FC236}">
                <a16:creationId xmlns:a16="http://schemas.microsoft.com/office/drawing/2014/main" id="{72AE2D98-6039-4154-A323-6B30AA2A43B7}"/>
              </a:ext>
            </a:extLst>
          </p:cNvPr>
          <p:cNvSpPr>
            <a:spLocks noGrp="1"/>
          </p:cNvSpPr>
          <p:nvPr>
            <p:ph type="ctrTitle" hasCustomPrompt="1"/>
          </p:nvPr>
        </p:nvSpPr>
        <p:spPr>
          <a:xfrm>
            <a:off x="1034716" y="390698"/>
            <a:ext cx="8662738" cy="3054362"/>
          </a:xfrm>
        </p:spPr>
        <p:txBody>
          <a:bodyPr anchor="b">
            <a:normAutofit/>
          </a:bodyPr>
          <a:lstStyle>
            <a:lvl1pPr algn="l">
              <a:defRPr sz="5500" b="1">
                <a:solidFill>
                  <a:schemeClr val="bg1"/>
                </a:solidFill>
              </a:defRPr>
            </a:lvl1pPr>
          </a:lstStyle>
          <a:p>
            <a:r>
              <a:rPr lang="de-DE"/>
              <a:t>Titel der Präsentation</a:t>
            </a:r>
          </a:p>
        </p:txBody>
      </p:sp>
      <p:sp>
        <p:nvSpPr>
          <p:cNvPr id="8" name="Untertitel 2">
            <a:extLst>
              <a:ext uri="{FF2B5EF4-FFF2-40B4-BE49-F238E27FC236}">
                <a16:creationId xmlns:a16="http://schemas.microsoft.com/office/drawing/2014/main" id="{D2CC1AA6-DE98-4094-8AAB-DA874F2F8AFC}"/>
              </a:ext>
            </a:extLst>
          </p:cNvPr>
          <p:cNvSpPr>
            <a:spLocks noGrp="1"/>
          </p:cNvSpPr>
          <p:nvPr>
            <p:ph type="subTitle" idx="1" hasCustomPrompt="1"/>
          </p:nvPr>
        </p:nvSpPr>
        <p:spPr>
          <a:xfrm>
            <a:off x="1038434" y="3496791"/>
            <a:ext cx="8662737" cy="2363681"/>
          </a:xfrm>
        </p:spPr>
        <p:txBody>
          <a:bodyPr>
            <a:normAutofit/>
          </a:bodyPr>
          <a:lstStyle>
            <a:lvl1pPr marL="0" indent="0" algn="l">
              <a:buNone/>
              <a:defRPr sz="2800" i="1">
                <a:solidFill>
                  <a:srgbClr val="00AA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Tree>
    <p:extLst>
      <p:ext uri="{BB962C8B-B14F-4D97-AF65-F5344CB8AC3E}">
        <p14:creationId xmlns:p14="http://schemas.microsoft.com/office/powerpoint/2010/main" val="246752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schnitt 2 - Untertitel">
    <p:bg>
      <p:bgRef idx="1001">
        <a:schemeClr val="bg1"/>
      </p:bgRef>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EF633E5-D167-4820-8314-D41FF20D6E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Bild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6074" y="110832"/>
            <a:ext cx="1495926" cy="4487778"/>
          </a:xfrm>
          <a:prstGeom prst="rect">
            <a:avLst/>
          </a:prstGeom>
        </p:spPr>
      </p:pic>
      <p:sp>
        <p:nvSpPr>
          <p:cNvPr id="6" name="Titel 1">
            <a:extLst>
              <a:ext uri="{FF2B5EF4-FFF2-40B4-BE49-F238E27FC236}">
                <a16:creationId xmlns:a16="http://schemas.microsoft.com/office/drawing/2014/main" id="{7D5D7725-94B7-4DB3-B992-C98054765517}"/>
              </a:ext>
            </a:extLst>
          </p:cNvPr>
          <p:cNvSpPr>
            <a:spLocks noGrp="1"/>
          </p:cNvSpPr>
          <p:nvPr>
            <p:ph type="ctrTitle" hasCustomPrompt="1"/>
          </p:nvPr>
        </p:nvSpPr>
        <p:spPr>
          <a:xfrm>
            <a:off x="1034716" y="390698"/>
            <a:ext cx="8662738" cy="3054362"/>
          </a:xfrm>
        </p:spPr>
        <p:txBody>
          <a:bodyPr anchor="b">
            <a:normAutofit/>
          </a:bodyPr>
          <a:lstStyle>
            <a:lvl1pPr algn="l">
              <a:defRPr sz="5500" b="1">
                <a:solidFill>
                  <a:schemeClr val="bg1"/>
                </a:solidFill>
              </a:defRPr>
            </a:lvl1pPr>
          </a:lstStyle>
          <a:p>
            <a:r>
              <a:rPr lang="de-DE"/>
              <a:t>Titel der Präsentation</a:t>
            </a:r>
          </a:p>
        </p:txBody>
      </p:sp>
      <p:sp>
        <p:nvSpPr>
          <p:cNvPr id="7" name="Untertitel 2">
            <a:extLst>
              <a:ext uri="{FF2B5EF4-FFF2-40B4-BE49-F238E27FC236}">
                <a16:creationId xmlns:a16="http://schemas.microsoft.com/office/drawing/2014/main" id="{128F0533-3ED5-4B0E-8BAA-200AF4F1B344}"/>
              </a:ext>
            </a:extLst>
          </p:cNvPr>
          <p:cNvSpPr>
            <a:spLocks noGrp="1"/>
          </p:cNvSpPr>
          <p:nvPr>
            <p:ph type="subTitle" idx="1" hasCustomPrompt="1"/>
          </p:nvPr>
        </p:nvSpPr>
        <p:spPr>
          <a:xfrm>
            <a:off x="1038434" y="3496791"/>
            <a:ext cx="8662737" cy="2363681"/>
          </a:xfrm>
        </p:spPr>
        <p:txBody>
          <a:bodyPr>
            <a:normAutofit/>
          </a:bodyPr>
          <a:lstStyle>
            <a:lvl1pPr marL="0" indent="0" algn="l">
              <a:buNone/>
              <a:defRPr sz="28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Tree>
    <p:extLst>
      <p:ext uri="{BB962C8B-B14F-4D97-AF65-F5344CB8AC3E}">
        <p14:creationId xmlns:p14="http://schemas.microsoft.com/office/powerpoint/2010/main" val="15933131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 3 - Untertitel">
    <p:bg>
      <p:bgRef idx="1001">
        <a:schemeClr val="bg1"/>
      </p:bgRef>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FB0B486-F291-4C79-BFFB-8CB77EC123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255" b="573"/>
          <a:stretch/>
        </p:blipFill>
        <p:spPr>
          <a:xfrm>
            <a:off x="0" y="1"/>
            <a:ext cx="12246708" cy="6858000"/>
          </a:xfrm>
          <a:prstGeom prst="rect">
            <a:avLst/>
          </a:prstGeom>
        </p:spPr>
      </p:pic>
      <p:pic>
        <p:nvPicPr>
          <p:cNvPr id="8" name="Grafik 7">
            <a:extLst>
              <a:ext uri="{FF2B5EF4-FFF2-40B4-BE49-F238E27FC236}">
                <a16:creationId xmlns:a16="http://schemas.microsoft.com/office/drawing/2014/main" id="{F343E346-9F4E-4838-A64B-3832660897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9912127" y="1561342"/>
            <a:ext cx="3319585" cy="606134"/>
          </a:xfrm>
          <a:prstGeom prst="rect">
            <a:avLst/>
          </a:prstGeom>
        </p:spPr>
      </p:pic>
      <p:sp>
        <p:nvSpPr>
          <p:cNvPr id="6" name="Titel 1">
            <a:extLst>
              <a:ext uri="{FF2B5EF4-FFF2-40B4-BE49-F238E27FC236}">
                <a16:creationId xmlns:a16="http://schemas.microsoft.com/office/drawing/2014/main" id="{B9393B69-6117-4409-B445-C32C425C90EA}"/>
              </a:ext>
            </a:extLst>
          </p:cNvPr>
          <p:cNvSpPr>
            <a:spLocks noGrp="1"/>
          </p:cNvSpPr>
          <p:nvPr>
            <p:ph type="ctrTitle" hasCustomPrompt="1"/>
          </p:nvPr>
        </p:nvSpPr>
        <p:spPr>
          <a:xfrm>
            <a:off x="1034716" y="390698"/>
            <a:ext cx="8662738" cy="3054362"/>
          </a:xfrm>
        </p:spPr>
        <p:txBody>
          <a:bodyPr anchor="b">
            <a:normAutofit/>
          </a:bodyPr>
          <a:lstStyle>
            <a:lvl1pPr algn="l">
              <a:defRPr sz="5500" b="1">
                <a:solidFill>
                  <a:schemeClr val="tx1"/>
                </a:solidFill>
              </a:defRPr>
            </a:lvl1pPr>
          </a:lstStyle>
          <a:p>
            <a:r>
              <a:rPr lang="de-DE"/>
              <a:t>Titel der Präsentation</a:t>
            </a:r>
          </a:p>
        </p:txBody>
      </p:sp>
      <p:sp>
        <p:nvSpPr>
          <p:cNvPr id="7" name="Untertitel 2">
            <a:extLst>
              <a:ext uri="{FF2B5EF4-FFF2-40B4-BE49-F238E27FC236}">
                <a16:creationId xmlns:a16="http://schemas.microsoft.com/office/drawing/2014/main" id="{A6F6570F-6254-42ED-A258-060C97E69D7C}"/>
              </a:ext>
            </a:extLst>
          </p:cNvPr>
          <p:cNvSpPr>
            <a:spLocks noGrp="1"/>
          </p:cNvSpPr>
          <p:nvPr>
            <p:ph type="subTitle" idx="1" hasCustomPrompt="1"/>
          </p:nvPr>
        </p:nvSpPr>
        <p:spPr>
          <a:xfrm>
            <a:off x="1038434" y="3496791"/>
            <a:ext cx="8662737" cy="2363681"/>
          </a:xfrm>
        </p:spPr>
        <p:txBody>
          <a:bodyPr>
            <a:normAutofit/>
          </a:bodyPr>
          <a:lstStyle>
            <a:lvl1pPr marL="0" indent="0" algn="l">
              <a:buNone/>
              <a:defRPr sz="2800" i="1">
                <a:solidFill>
                  <a:srgbClr val="00AA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Tree>
    <p:extLst>
      <p:ext uri="{BB962C8B-B14F-4D97-AF65-F5344CB8AC3E}">
        <p14:creationId xmlns:p14="http://schemas.microsoft.com/office/powerpoint/2010/main" val="186321213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chnitt 4 - Untertitel">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BC5A270-659C-4532-9B1E-FC4C764D26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
          <a:stretch/>
        </p:blipFill>
        <p:spPr>
          <a:xfrm>
            <a:off x="-1" y="0"/>
            <a:ext cx="12192001" cy="6858000"/>
          </a:xfrm>
          <a:prstGeom prst="rect">
            <a:avLst/>
          </a:prstGeom>
        </p:spPr>
      </p:pic>
      <p:pic>
        <p:nvPicPr>
          <p:cNvPr id="8" name="Grafik 7">
            <a:extLst>
              <a:ext uri="{FF2B5EF4-FFF2-40B4-BE49-F238E27FC236}">
                <a16:creationId xmlns:a16="http://schemas.microsoft.com/office/drawing/2014/main" id="{F343E346-9F4E-4838-A64B-3832660897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9912127" y="1561342"/>
            <a:ext cx="3319585" cy="606134"/>
          </a:xfrm>
          <a:prstGeom prst="rect">
            <a:avLst/>
          </a:prstGeom>
        </p:spPr>
      </p:pic>
      <p:sp>
        <p:nvSpPr>
          <p:cNvPr id="7" name="Titel 1">
            <a:extLst>
              <a:ext uri="{FF2B5EF4-FFF2-40B4-BE49-F238E27FC236}">
                <a16:creationId xmlns:a16="http://schemas.microsoft.com/office/drawing/2014/main" id="{93203A94-5D8A-4D33-B841-B8A6B233BF17}"/>
              </a:ext>
            </a:extLst>
          </p:cNvPr>
          <p:cNvSpPr>
            <a:spLocks noGrp="1"/>
          </p:cNvSpPr>
          <p:nvPr>
            <p:ph type="ctrTitle" hasCustomPrompt="1"/>
          </p:nvPr>
        </p:nvSpPr>
        <p:spPr>
          <a:xfrm>
            <a:off x="1034716" y="390698"/>
            <a:ext cx="8662738" cy="3054362"/>
          </a:xfrm>
        </p:spPr>
        <p:txBody>
          <a:bodyPr anchor="b">
            <a:normAutofit/>
          </a:bodyPr>
          <a:lstStyle>
            <a:lvl1pPr algn="l">
              <a:defRPr sz="5500" b="1">
                <a:solidFill>
                  <a:schemeClr val="tx1"/>
                </a:solidFill>
              </a:defRPr>
            </a:lvl1pPr>
          </a:lstStyle>
          <a:p>
            <a:r>
              <a:rPr lang="de-DE"/>
              <a:t>Titel der Präsentation</a:t>
            </a:r>
          </a:p>
        </p:txBody>
      </p:sp>
      <p:sp>
        <p:nvSpPr>
          <p:cNvPr id="9" name="Untertitel 2">
            <a:extLst>
              <a:ext uri="{FF2B5EF4-FFF2-40B4-BE49-F238E27FC236}">
                <a16:creationId xmlns:a16="http://schemas.microsoft.com/office/drawing/2014/main" id="{CEA8B8CC-22A6-47CD-9912-03D6A6C49843}"/>
              </a:ext>
            </a:extLst>
          </p:cNvPr>
          <p:cNvSpPr>
            <a:spLocks noGrp="1"/>
          </p:cNvSpPr>
          <p:nvPr>
            <p:ph type="subTitle" idx="1" hasCustomPrompt="1"/>
          </p:nvPr>
        </p:nvSpPr>
        <p:spPr>
          <a:xfrm>
            <a:off x="1038434" y="3496791"/>
            <a:ext cx="8662737" cy="2363681"/>
          </a:xfrm>
        </p:spPr>
        <p:txBody>
          <a:bodyPr>
            <a:normAutofit/>
          </a:bodyPr>
          <a:lstStyle>
            <a:lvl1pPr marL="0" indent="0" algn="l">
              <a:buNone/>
              <a:defRPr sz="2800" i="1">
                <a:solidFill>
                  <a:srgbClr val="00AA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a:t>
            </a:r>
          </a:p>
        </p:txBody>
      </p:sp>
    </p:spTree>
    <p:extLst>
      <p:ext uri="{BB962C8B-B14F-4D97-AF65-F5344CB8AC3E}">
        <p14:creationId xmlns:p14="http://schemas.microsoft.com/office/powerpoint/2010/main" val="306338492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uf Schwarz">
    <p:bg>
      <p:bgRef idx="1001">
        <a:schemeClr val="bg1"/>
      </p:bgRef>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hteck 1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7" name="Bild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6074" y="110832"/>
            <a:ext cx="1495926" cy="4487778"/>
          </a:xfrm>
          <a:prstGeom prst="rect">
            <a:avLst/>
          </a:prstGeom>
        </p:spPr>
      </p:pic>
      <p:sp>
        <p:nvSpPr>
          <p:cNvPr id="3" name="Untertitel 2"/>
          <p:cNvSpPr>
            <a:spLocks noGrp="1"/>
          </p:cNvSpPr>
          <p:nvPr>
            <p:ph type="subTitle" idx="1" hasCustomPrompt="1"/>
          </p:nvPr>
        </p:nvSpPr>
        <p:spPr>
          <a:xfrm>
            <a:off x="1034717" y="1792699"/>
            <a:ext cx="8907306" cy="3789953"/>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„Ich bin ein kleiner Blindtext. Ich bin ein kleiner Blindtext. Ich bin ein kleiner Blindtext. Ich bin ein kleiner Blindtext. Ich bin ein kleiner Blindtext. Ich bin ein kleiner Blindtext. Ich bin ein kleiner Blindtext. Ich bin ein kleiner Blindtext. Ich bin ein kleiner Blindtext. Ich bin ein kleiner Blindtext.“</a:t>
            </a:r>
          </a:p>
        </p:txBody>
      </p:sp>
    </p:spTree>
    <p:extLst>
      <p:ext uri="{BB962C8B-B14F-4D97-AF65-F5344CB8AC3E}">
        <p14:creationId xmlns:p14="http://schemas.microsoft.com/office/powerpoint/2010/main" val="7929323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1046748" y="1047404"/>
            <a:ext cx="8650706" cy="649050"/>
          </a:xfrm>
        </p:spPr>
        <p:txBody>
          <a:bodyPr anchor="b">
            <a:noAutofit/>
          </a:bodyPr>
          <a:lstStyle>
            <a:lvl1pPr>
              <a:defRPr sz="3600" b="1"/>
            </a:lvl1pPr>
          </a:lstStyle>
          <a:p>
            <a:r>
              <a:rPr lang="de-DE"/>
              <a:t>Agenda</a:t>
            </a:r>
          </a:p>
        </p:txBody>
      </p:sp>
      <p:sp>
        <p:nvSpPr>
          <p:cNvPr id="4" name="Inhaltsplatzhalter 2"/>
          <p:cNvSpPr>
            <a:spLocks noGrp="1"/>
          </p:cNvSpPr>
          <p:nvPr>
            <p:ph idx="1" hasCustomPrompt="1"/>
          </p:nvPr>
        </p:nvSpPr>
        <p:spPr>
          <a:xfrm>
            <a:off x="1046748" y="1828800"/>
            <a:ext cx="8650706" cy="4464424"/>
          </a:xfrm>
        </p:spPr>
        <p:txBody>
          <a:bodyPr>
            <a:noAutofit/>
          </a:bodyPr>
          <a:lstStyle>
            <a:lvl1pPr marL="342900" indent="-342900">
              <a:lnSpc>
                <a:spcPct val="150000"/>
              </a:lnSpc>
              <a:buFont typeface="Verdana" pitchFamily="34" charset="0"/>
              <a:buChar char="+"/>
              <a:defRPr sz="2400" b="0" i="0" u="none" strike="noStrike" cap="all" baseline="0">
                <a:solidFill>
                  <a:schemeClr val="tx1"/>
                </a:solidFill>
                <a:effectLst/>
              </a:defRPr>
            </a:lvl1pPr>
          </a:lstStyle>
          <a:p>
            <a:pPr>
              <a:lnSpc>
                <a:spcPct val="100000"/>
              </a:lnSpc>
              <a:spcAft>
                <a:spcPts val="1200"/>
              </a:spcAft>
            </a:pPr>
            <a:r>
              <a:rPr lang="de-DE" sz="2000" b="1">
                <a:latin typeface="Verdana" charset="0"/>
                <a:ea typeface="Verdana" charset="0"/>
                <a:cs typeface="Verdana" charset="0"/>
              </a:rPr>
              <a:t>Punkt 1</a:t>
            </a:r>
          </a:p>
          <a:p>
            <a:pPr>
              <a:lnSpc>
                <a:spcPct val="100000"/>
              </a:lnSpc>
              <a:spcAft>
                <a:spcPts val="1200"/>
              </a:spcAft>
            </a:pPr>
            <a:r>
              <a:rPr lang="de-DE" sz="2000" b="1">
                <a:latin typeface="Verdana" charset="0"/>
                <a:ea typeface="Verdana" charset="0"/>
                <a:cs typeface="Verdana" charset="0"/>
              </a:rPr>
              <a:t>Punkt 2</a:t>
            </a:r>
          </a:p>
          <a:p>
            <a:pPr>
              <a:lnSpc>
                <a:spcPct val="100000"/>
              </a:lnSpc>
              <a:spcAft>
                <a:spcPts val="1200"/>
              </a:spcAft>
            </a:pPr>
            <a:r>
              <a:rPr lang="de-DE" sz="2000" b="1">
                <a:latin typeface="Verdana" charset="0"/>
                <a:ea typeface="Verdana" charset="0"/>
                <a:cs typeface="Verdana" charset="0"/>
              </a:rPr>
              <a:t>Punkt 3</a:t>
            </a:r>
          </a:p>
          <a:p>
            <a:pPr>
              <a:lnSpc>
                <a:spcPct val="100000"/>
              </a:lnSpc>
              <a:spcAft>
                <a:spcPts val="1200"/>
              </a:spcAft>
            </a:pPr>
            <a:r>
              <a:rPr lang="de-DE" sz="2000" b="1">
                <a:latin typeface="Verdana" charset="0"/>
                <a:ea typeface="Verdana" charset="0"/>
                <a:cs typeface="Verdana" charset="0"/>
              </a:rPr>
              <a:t>…</a:t>
            </a:r>
          </a:p>
        </p:txBody>
      </p:sp>
    </p:spTree>
    <p:extLst>
      <p:ext uri="{BB962C8B-B14F-4D97-AF65-F5344CB8AC3E}">
        <p14:creationId xmlns:p14="http://schemas.microsoft.com/office/powerpoint/2010/main" val="365874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46746" y="1088020"/>
            <a:ext cx="9372601" cy="1134318"/>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1034716" y="2569580"/>
            <a:ext cx="9372600" cy="3750483"/>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Bild 18"/>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1040870" y="0"/>
            <a:ext cx="1151130" cy="6858000"/>
          </a:xfrm>
          <a:prstGeom prst="rect">
            <a:avLst/>
          </a:prstGeom>
        </p:spPr>
      </p:pic>
      <p:sp>
        <p:nvSpPr>
          <p:cNvPr id="13" name="Foliennummernplatzhalter 10"/>
          <p:cNvSpPr txBox="1">
            <a:spLocks/>
          </p:cNvSpPr>
          <p:nvPr userDrawn="1"/>
        </p:nvSpPr>
        <p:spPr>
          <a:xfrm>
            <a:off x="11249891" y="6299577"/>
            <a:ext cx="950629" cy="261165"/>
          </a:xfrm>
          <a:prstGeom prst="rect">
            <a:avLst/>
          </a:prstGeom>
        </p:spPr>
        <p:txBody>
          <a:bodyPr vert="horz" lIns="91440" tIns="45720" rIns="91440" bIns="45720" rtlCol="0" anchor="ctr"/>
          <a:lstStyle>
            <a:defPPr>
              <a:defRPr lang="de-DE"/>
            </a:defPPr>
            <a:lvl1pPr marL="0" algn="l" defTabSz="914400" rtl="0" eaLnBrk="1" latinLnBrk="0" hangingPunct="1">
              <a:defRPr sz="1000" kern="1200">
                <a:solidFill>
                  <a:schemeClr val="bg1"/>
                </a:solidFill>
                <a:latin typeface="Verdana" charset="0"/>
                <a:ea typeface="Verdana" charset="0"/>
                <a:cs typeface="Verdan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E4B51F7-2A41-0E4C-B2ED-2B83CA91E789}" type="slidenum">
              <a:rPr lang="de-DE" smtClean="0">
                <a:solidFill>
                  <a:schemeClr val="bg1"/>
                </a:solidFill>
              </a:rPr>
              <a:pPr algn="l"/>
              <a:t>‹Nr.›</a:t>
            </a:fld>
            <a:endParaRPr lang="de-DE" dirty="0">
              <a:solidFill>
                <a:schemeClr val="bg1"/>
              </a:solidFill>
            </a:endParaRPr>
          </a:p>
        </p:txBody>
      </p:sp>
    </p:spTree>
    <p:extLst>
      <p:ext uri="{BB962C8B-B14F-4D97-AF65-F5344CB8AC3E}">
        <p14:creationId xmlns:p14="http://schemas.microsoft.com/office/powerpoint/2010/main" val="314018115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49" r:id="rId3"/>
    <p:sldLayoutId id="2147483673" r:id="rId4"/>
    <p:sldLayoutId id="2147483678" r:id="rId5"/>
    <p:sldLayoutId id="2147483676" r:id="rId6"/>
    <p:sldLayoutId id="2147483684" r:id="rId7"/>
    <p:sldLayoutId id="2147483668" r:id="rId8"/>
    <p:sldLayoutId id="2147483670" r:id="rId9"/>
    <p:sldLayoutId id="2147483685" r:id="rId10"/>
    <p:sldLayoutId id="2147483660" r:id="rId11"/>
    <p:sldLayoutId id="2147483686" r:id="rId12"/>
    <p:sldLayoutId id="2147483655" r:id="rId13"/>
    <p:sldLayoutId id="2147483657" r:id="rId14"/>
    <p:sldLayoutId id="2147483666" r:id="rId15"/>
    <p:sldLayoutId id="2147483650" r:id="rId16"/>
    <p:sldLayoutId id="2147483665" r:id="rId17"/>
    <p:sldLayoutId id="2147483674" r:id="rId18"/>
    <p:sldLayoutId id="2147483664" r:id="rId19"/>
    <p:sldLayoutId id="2147483679" r:id="rId20"/>
    <p:sldLayoutId id="2147483680" r:id="rId21"/>
    <p:sldLayoutId id="2147483681" r:id="rId22"/>
    <p:sldLayoutId id="2147483682" r:id="rId23"/>
    <p:sldLayoutId id="2147483683" r:id="rId24"/>
  </p:sldLayoutIdLst>
  <p:hf sldNum="0" hdr="0" ftr="0"/>
  <p:txStyles>
    <p:titleStyle>
      <a:lvl1pPr algn="l" defTabSz="914400" rtl="0" eaLnBrk="1" latinLnBrk="0" hangingPunct="1">
        <a:lnSpc>
          <a:spcPct val="90000"/>
        </a:lnSpc>
        <a:spcBef>
          <a:spcPct val="0"/>
        </a:spcBef>
        <a:buNone/>
        <a:defRPr sz="3600" b="1" kern="1200" baseline="0">
          <a:solidFill>
            <a:schemeClr val="tx1"/>
          </a:solidFill>
          <a:latin typeface="Verdana" pitchFamily="34" charset="0"/>
          <a:ea typeface="Verdana"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Verdana" pitchFamily="34" charset="0"/>
          <a:ea typeface="Verdana" pitchFamily="34"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Verdana" pitchFamily="34" charset="0"/>
          <a:ea typeface="Verdana" pitchFamily="34"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Verdana" pitchFamily="34" charset="0"/>
          <a:ea typeface="Verdana" pitchFamily="34"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Verdana" pitchFamily="34" charset="0"/>
          <a:ea typeface="Verdana" pitchFamily="34"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Verdana" pitchFamily="34" charset="0"/>
          <a:ea typeface="Verdana"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3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4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4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4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4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image" Target="../media/image35.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4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2" Type="http://schemas.openxmlformats.org/officeDocument/2006/relationships/notesSlide" Target="../notesSlides/notesSlide45.xml"/><Relationship Id="rId16"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image" Target="../media/image36.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46.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17" Type="http://schemas.openxmlformats.org/officeDocument/2006/relationships/image" Target="../media/image35.png"/><Relationship Id="rId2" Type="http://schemas.openxmlformats.org/officeDocument/2006/relationships/notesSlide" Target="../notesSlides/notesSlide46.xml"/><Relationship Id="rId16"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image" Target="../media/image37.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47.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18" Type="http://schemas.openxmlformats.org/officeDocument/2006/relationships/image" Target="../media/image38.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17" Type="http://schemas.openxmlformats.org/officeDocument/2006/relationships/image" Target="../media/image35.png"/><Relationship Id="rId2" Type="http://schemas.openxmlformats.org/officeDocument/2006/relationships/notesSlide" Target="../notesSlides/notesSlide47.xml"/><Relationship Id="rId16"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image" Target="../media/image37.png"/><Relationship Id="rId10" Type="http://schemas.openxmlformats.org/officeDocument/2006/relationships/image" Target="../media/image29.sv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4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25.svg"/><Relationship Id="rId17" Type="http://schemas.openxmlformats.org/officeDocument/2006/relationships/image" Target="../media/image36.png"/><Relationship Id="rId2" Type="http://schemas.openxmlformats.org/officeDocument/2006/relationships/notesSlide" Target="../notesSlides/notesSlide48.xml"/><Relationship Id="rId16"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image" Target="../media/image39.pn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1.svg"/><Relationship Id="rId9" Type="http://schemas.openxmlformats.org/officeDocument/2006/relationships/image" Target="../media/image28.png"/><Relationship Id="rId14" Type="http://schemas.openxmlformats.org/officeDocument/2006/relationships/image" Target="../media/image31.sv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703A3-F28C-4935-8552-2215A081959B}"/>
              </a:ext>
            </a:extLst>
          </p:cNvPr>
          <p:cNvSpPr>
            <a:spLocks noGrp="1"/>
          </p:cNvSpPr>
          <p:nvPr>
            <p:ph type="ctrTitle"/>
          </p:nvPr>
        </p:nvSpPr>
        <p:spPr/>
        <p:txBody>
          <a:bodyPr/>
          <a:lstStyle/>
          <a:p>
            <a:r>
              <a:rPr lang="de-DE" dirty="0">
                <a:cs typeface="Verdana"/>
              </a:rPr>
              <a:t>Hexagonal Architecture</a:t>
            </a:r>
          </a:p>
        </p:txBody>
      </p:sp>
      <p:sp>
        <p:nvSpPr>
          <p:cNvPr id="3" name="Subtitle 2">
            <a:extLst>
              <a:ext uri="{FF2B5EF4-FFF2-40B4-BE49-F238E27FC236}">
                <a16:creationId xmlns:a16="http://schemas.microsoft.com/office/drawing/2014/main" id="{4E6F4FCF-AE1C-472D-949B-F0D0373584E1}"/>
              </a:ext>
            </a:extLst>
          </p:cNvPr>
          <p:cNvSpPr>
            <a:spLocks noGrp="1"/>
          </p:cNvSpPr>
          <p:nvPr>
            <p:ph type="subTitle" idx="1"/>
          </p:nvPr>
        </p:nvSpPr>
        <p:spPr/>
        <p:txBody>
          <a:bodyPr vert="horz" lIns="91440" tIns="45720" rIns="91440" bIns="45720" rtlCol="0" anchor="t">
            <a:normAutofit/>
          </a:bodyPr>
          <a:lstStyle/>
          <a:p>
            <a:r>
              <a:rPr lang="de-DE" dirty="0" err="1">
                <a:cs typeface="Verdana"/>
              </a:rPr>
              <a:t>by</a:t>
            </a:r>
            <a:r>
              <a:rPr lang="de-DE" dirty="0">
                <a:cs typeface="Verdana"/>
              </a:rPr>
              <a:t> Samuel Runggaldier &amp; Peter Unterthurner</a:t>
            </a:r>
          </a:p>
        </p:txBody>
      </p:sp>
    </p:spTree>
    <p:extLst>
      <p:ext uri="{BB962C8B-B14F-4D97-AF65-F5344CB8AC3E}">
        <p14:creationId xmlns:p14="http://schemas.microsoft.com/office/powerpoint/2010/main" val="382629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DBF477C-1832-9EC1-70F8-1D3FB0D90A56}"/>
              </a:ext>
            </a:extLst>
          </p:cNvPr>
          <p:cNvSpPr>
            <a:spLocks noGrp="1"/>
          </p:cNvSpPr>
          <p:nvPr>
            <p:ph type="title"/>
          </p:nvPr>
        </p:nvSpPr>
        <p:spPr>
          <a:xfrm>
            <a:off x="5751096" y="1174601"/>
            <a:ext cx="4668252" cy="561839"/>
          </a:xfrm>
        </p:spPr>
        <p:txBody>
          <a:bodyPr anchor="b">
            <a:normAutofit/>
          </a:bodyPr>
          <a:lstStyle/>
          <a:p>
            <a:r>
              <a:rPr lang="de-DE" sz="2500" dirty="0"/>
              <a:t>Hexagonal Architecture</a:t>
            </a:r>
          </a:p>
        </p:txBody>
      </p:sp>
      <p:pic>
        <p:nvPicPr>
          <p:cNvPr id="2050" name="Picture 2" descr="Alistair Cockburn – Wikipedia">
            <a:extLst>
              <a:ext uri="{FF2B5EF4-FFF2-40B4-BE49-F238E27FC236}">
                <a16:creationId xmlns:a16="http://schemas.microsoft.com/office/drawing/2014/main" id="{6C56A0A4-A27A-37E8-6E59-8DB8C0227559}"/>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8345" r="1" b="8346"/>
          <a:stretch/>
        </p:blipFill>
        <p:spPr bwMode="auto">
          <a:xfrm>
            <a:off x="1046747" y="1263316"/>
            <a:ext cx="4331370" cy="5029200"/>
          </a:xfrm>
          <a:prstGeom prst="rect">
            <a:avLst/>
          </a:prstGeom>
          <a:solidFill>
            <a:srgbClr val="FFFFFF"/>
          </a:solidFill>
        </p:spPr>
      </p:pic>
      <p:sp>
        <p:nvSpPr>
          <p:cNvPr id="5" name="Textplatzhalter 4">
            <a:extLst>
              <a:ext uri="{FF2B5EF4-FFF2-40B4-BE49-F238E27FC236}">
                <a16:creationId xmlns:a16="http://schemas.microsoft.com/office/drawing/2014/main" id="{017212ED-7054-8B23-33CE-24F67A68DFFB}"/>
              </a:ext>
            </a:extLst>
          </p:cNvPr>
          <p:cNvSpPr>
            <a:spLocks noGrp="1"/>
          </p:cNvSpPr>
          <p:nvPr>
            <p:ph type="body" sz="half" idx="2"/>
          </p:nvPr>
        </p:nvSpPr>
        <p:spPr>
          <a:xfrm>
            <a:off x="5763126" y="1884219"/>
            <a:ext cx="4644191" cy="4408298"/>
          </a:xfrm>
        </p:spPr>
        <p:txBody>
          <a:bodyPr>
            <a:normAutofit/>
          </a:bodyPr>
          <a:lstStyle/>
          <a:p>
            <a:pPr marL="285750" indent="-285750">
              <a:buFont typeface="Arial" panose="020B0604020202020204" pitchFamily="34" charset="0"/>
              <a:buChar char="•"/>
            </a:pPr>
            <a:endParaRPr lang="de-DE" sz="1600" dirty="0">
              <a:latin typeface="+mj-lt"/>
            </a:endParaRPr>
          </a:p>
          <a:p>
            <a:pPr marL="285750" indent="-285750">
              <a:buFont typeface="Arial" panose="020B0604020202020204" pitchFamily="34" charset="0"/>
              <a:buChar char="•"/>
            </a:pPr>
            <a:r>
              <a:rPr lang="de-DE" sz="2000" dirty="0">
                <a:latin typeface="+mj-lt"/>
              </a:rPr>
              <a:t>Alistair Cockburn, 2005</a:t>
            </a:r>
          </a:p>
          <a:p>
            <a:pPr marL="285750" indent="-285750">
              <a:buFont typeface="Arial" panose="020B0604020202020204" pitchFamily="34" charset="0"/>
              <a:buChar char="•"/>
            </a:pPr>
            <a:endParaRPr lang="de-DE" sz="2000" dirty="0">
              <a:latin typeface="+mj-lt"/>
            </a:endParaRPr>
          </a:p>
          <a:p>
            <a:endParaRPr lang="de-DE" sz="2000" dirty="0">
              <a:latin typeface="+mj-lt"/>
            </a:endParaRPr>
          </a:p>
          <a:p>
            <a:pPr marL="285750" indent="-285750">
              <a:buFont typeface="Arial" panose="020B0604020202020204" pitchFamily="34" charset="0"/>
              <a:buChar char="•"/>
            </a:pPr>
            <a:endParaRPr lang="de-DE" dirty="0">
              <a:latin typeface="+mj-lt"/>
            </a:endParaRPr>
          </a:p>
        </p:txBody>
      </p:sp>
      <p:sp>
        <p:nvSpPr>
          <p:cNvPr id="2" name="Textfeld 1">
            <a:extLst>
              <a:ext uri="{FF2B5EF4-FFF2-40B4-BE49-F238E27FC236}">
                <a16:creationId xmlns:a16="http://schemas.microsoft.com/office/drawing/2014/main" id="{6FD31D71-BE2E-CA54-142B-831C626B5A9A}"/>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https://de.wikipedia.org/wiki/Alistair_Cockburn#/media/Datei:Alistair_Cockburn_(2007).jpg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282018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DBF477C-1832-9EC1-70F8-1D3FB0D90A56}"/>
              </a:ext>
            </a:extLst>
          </p:cNvPr>
          <p:cNvSpPr>
            <a:spLocks noGrp="1"/>
          </p:cNvSpPr>
          <p:nvPr>
            <p:ph type="title"/>
          </p:nvPr>
        </p:nvSpPr>
        <p:spPr>
          <a:xfrm>
            <a:off x="5751096" y="1174601"/>
            <a:ext cx="4668252" cy="561839"/>
          </a:xfrm>
        </p:spPr>
        <p:txBody>
          <a:bodyPr anchor="b">
            <a:normAutofit/>
          </a:bodyPr>
          <a:lstStyle/>
          <a:p>
            <a:r>
              <a:rPr lang="de-DE" sz="2500" dirty="0"/>
              <a:t>Hexagonal Architecture</a:t>
            </a:r>
          </a:p>
        </p:txBody>
      </p:sp>
      <p:pic>
        <p:nvPicPr>
          <p:cNvPr id="2050" name="Picture 2" descr="Alistair Cockburn – Wikipedia">
            <a:extLst>
              <a:ext uri="{FF2B5EF4-FFF2-40B4-BE49-F238E27FC236}">
                <a16:creationId xmlns:a16="http://schemas.microsoft.com/office/drawing/2014/main" id="{6C56A0A4-A27A-37E8-6E59-8DB8C0227559}"/>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8345" r="1" b="8346"/>
          <a:stretch/>
        </p:blipFill>
        <p:spPr bwMode="auto">
          <a:xfrm>
            <a:off x="1046747" y="1263316"/>
            <a:ext cx="4331370" cy="5029200"/>
          </a:xfrm>
          <a:prstGeom prst="rect">
            <a:avLst/>
          </a:prstGeom>
          <a:solidFill>
            <a:srgbClr val="FFFFFF"/>
          </a:solidFill>
        </p:spPr>
      </p:pic>
      <p:sp>
        <p:nvSpPr>
          <p:cNvPr id="5" name="Textplatzhalter 4">
            <a:extLst>
              <a:ext uri="{FF2B5EF4-FFF2-40B4-BE49-F238E27FC236}">
                <a16:creationId xmlns:a16="http://schemas.microsoft.com/office/drawing/2014/main" id="{017212ED-7054-8B23-33CE-24F67A68DFFB}"/>
              </a:ext>
            </a:extLst>
          </p:cNvPr>
          <p:cNvSpPr>
            <a:spLocks noGrp="1"/>
          </p:cNvSpPr>
          <p:nvPr>
            <p:ph type="body" sz="half" idx="2"/>
          </p:nvPr>
        </p:nvSpPr>
        <p:spPr>
          <a:xfrm>
            <a:off x="5763126" y="1884219"/>
            <a:ext cx="4644191" cy="4408298"/>
          </a:xfrm>
        </p:spPr>
        <p:txBody>
          <a:bodyPr>
            <a:normAutofit/>
          </a:bodyPr>
          <a:lstStyle/>
          <a:p>
            <a:pPr marL="285750" indent="-285750">
              <a:buFont typeface="Arial" panose="020B0604020202020204" pitchFamily="34" charset="0"/>
              <a:buChar char="•"/>
            </a:pPr>
            <a:endParaRPr lang="de-DE" sz="1600" dirty="0">
              <a:latin typeface="+mj-lt"/>
            </a:endParaRPr>
          </a:p>
          <a:p>
            <a:pPr marL="285750" indent="-285750">
              <a:buFont typeface="Arial" panose="020B0604020202020204" pitchFamily="34" charset="0"/>
              <a:buChar char="•"/>
            </a:pPr>
            <a:r>
              <a:rPr lang="de-DE" sz="2000" dirty="0">
                <a:latin typeface="+mj-lt"/>
              </a:rPr>
              <a:t>Alistair Cockburn, 2005</a:t>
            </a:r>
          </a:p>
          <a:p>
            <a:pPr marL="285750" indent="-285750">
              <a:buFont typeface="Arial" panose="020B0604020202020204" pitchFamily="34" charset="0"/>
              <a:buChar char="•"/>
            </a:pPr>
            <a:endParaRPr lang="de-DE" sz="2000" dirty="0">
              <a:latin typeface="+mj-lt"/>
            </a:endParaRPr>
          </a:p>
          <a:p>
            <a:pPr marL="285750" indent="-285750">
              <a:buFont typeface="Arial" panose="020B0604020202020204" pitchFamily="34" charset="0"/>
              <a:buChar char="•"/>
            </a:pPr>
            <a:r>
              <a:rPr lang="de-DE" sz="2000" dirty="0">
                <a:latin typeface="+mj-lt"/>
              </a:rPr>
              <a:t>UI and </a:t>
            </a:r>
            <a:r>
              <a:rPr lang="de-DE" sz="2000" dirty="0" err="1">
                <a:latin typeface="+mj-lt"/>
              </a:rPr>
              <a:t>databases</a:t>
            </a:r>
            <a:r>
              <a:rPr lang="de-DE" sz="2000" dirty="0">
                <a:latin typeface="+mj-lt"/>
              </a:rPr>
              <a:t> </a:t>
            </a:r>
            <a:r>
              <a:rPr lang="de-DE" sz="2000" dirty="0" err="1">
                <a:latin typeface="+mj-lt"/>
              </a:rPr>
              <a:t>are</a:t>
            </a:r>
            <a:r>
              <a:rPr lang="de-DE" sz="2000" dirty="0">
                <a:latin typeface="+mj-lt"/>
              </a:rPr>
              <a:t> </a:t>
            </a:r>
            <a:r>
              <a:rPr lang="de-DE" sz="2000" dirty="0" err="1">
                <a:latin typeface="+mj-lt"/>
              </a:rPr>
              <a:t>interchangable</a:t>
            </a:r>
            <a:r>
              <a:rPr lang="de-DE" sz="2000" dirty="0">
                <a:latin typeface="+mj-lt"/>
              </a:rPr>
              <a:t> external </a:t>
            </a:r>
            <a:r>
              <a:rPr lang="de-DE" sz="2000" dirty="0" err="1">
                <a:latin typeface="+mj-lt"/>
              </a:rPr>
              <a:t>actors</a:t>
            </a:r>
            <a:endParaRPr lang="de-DE" sz="2000" dirty="0">
              <a:latin typeface="+mj-lt"/>
            </a:endParaRPr>
          </a:p>
          <a:p>
            <a:endParaRPr lang="de-DE" sz="2000" dirty="0">
              <a:latin typeface="+mj-lt"/>
            </a:endParaRPr>
          </a:p>
          <a:p>
            <a:pPr marL="285750" indent="-285750">
              <a:buFont typeface="Arial" panose="020B0604020202020204" pitchFamily="34" charset="0"/>
              <a:buChar char="•"/>
            </a:pPr>
            <a:endParaRPr lang="de-DE" dirty="0">
              <a:latin typeface="+mj-lt"/>
            </a:endParaRPr>
          </a:p>
        </p:txBody>
      </p:sp>
      <p:sp>
        <p:nvSpPr>
          <p:cNvPr id="2" name="Textfeld 1">
            <a:extLst>
              <a:ext uri="{FF2B5EF4-FFF2-40B4-BE49-F238E27FC236}">
                <a16:creationId xmlns:a16="http://schemas.microsoft.com/office/drawing/2014/main" id="{A6EC3391-8B90-5632-0D74-7E798C27E083}"/>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https://de.wikipedia.org/wiki/Alistair_Cockburn#/media/Datei:Alistair_Cockburn_(2007).jpg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6802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DBF477C-1832-9EC1-70F8-1D3FB0D90A56}"/>
              </a:ext>
            </a:extLst>
          </p:cNvPr>
          <p:cNvSpPr>
            <a:spLocks noGrp="1"/>
          </p:cNvSpPr>
          <p:nvPr>
            <p:ph type="title"/>
          </p:nvPr>
        </p:nvSpPr>
        <p:spPr>
          <a:xfrm>
            <a:off x="5751096" y="1174601"/>
            <a:ext cx="4668252" cy="561839"/>
          </a:xfrm>
        </p:spPr>
        <p:txBody>
          <a:bodyPr anchor="b">
            <a:normAutofit/>
          </a:bodyPr>
          <a:lstStyle/>
          <a:p>
            <a:r>
              <a:rPr lang="de-DE" sz="2500" dirty="0"/>
              <a:t>Hexagonal Architecture</a:t>
            </a:r>
          </a:p>
        </p:txBody>
      </p:sp>
      <p:pic>
        <p:nvPicPr>
          <p:cNvPr id="2050" name="Picture 2" descr="Alistair Cockburn – Wikipedia">
            <a:extLst>
              <a:ext uri="{FF2B5EF4-FFF2-40B4-BE49-F238E27FC236}">
                <a16:creationId xmlns:a16="http://schemas.microsoft.com/office/drawing/2014/main" id="{6C56A0A4-A27A-37E8-6E59-8DB8C0227559}"/>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8345" r="1" b="8346"/>
          <a:stretch/>
        </p:blipFill>
        <p:spPr bwMode="auto">
          <a:xfrm>
            <a:off x="1046747" y="1263316"/>
            <a:ext cx="4331370" cy="5029200"/>
          </a:xfrm>
          <a:prstGeom prst="rect">
            <a:avLst/>
          </a:prstGeom>
          <a:solidFill>
            <a:srgbClr val="FFFFFF"/>
          </a:solidFill>
        </p:spPr>
      </p:pic>
      <p:sp>
        <p:nvSpPr>
          <p:cNvPr id="5" name="Textplatzhalter 4">
            <a:extLst>
              <a:ext uri="{FF2B5EF4-FFF2-40B4-BE49-F238E27FC236}">
                <a16:creationId xmlns:a16="http://schemas.microsoft.com/office/drawing/2014/main" id="{017212ED-7054-8B23-33CE-24F67A68DFFB}"/>
              </a:ext>
            </a:extLst>
          </p:cNvPr>
          <p:cNvSpPr>
            <a:spLocks noGrp="1"/>
          </p:cNvSpPr>
          <p:nvPr>
            <p:ph type="body" sz="half" idx="2"/>
          </p:nvPr>
        </p:nvSpPr>
        <p:spPr>
          <a:xfrm>
            <a:off x="5763126" y="1884219"/>
            <a:ext cx="4644191" cy="4408298"/>
          </a:xfrm>
        </p:spPr>
        <p:txBody>
          <a:bodyPr>
            <a:normAutofit/>
          </a:bodyPr>
          <a:lstStyle/>
          <a:p>
            <a:pPr marL="285750" indent="-285750">
              <a:buFont typeface="Arial" panose="020B0604020202020204" pitchFamily="34" charset="0"/>
              <a:buChar char="•"/>
            </a:pPr>
            <a:endParaRPr lang="de-DE" sz="1600" dirty="0">
              <a:latin typeface="+mj-lt"/>
            </a:endParaRPr>
          </a:p>
          <a:p>
            <a:pPr marL="285750" indent="-285750">
              <a:buFont typeface="Arial" panose="020B0604020202020204" pitchFamily="34" charset="0"/>
              <a:buChar char="•"/>
            </a:pPr>
            <a:r>
              <a:rPr lang="de-DE" sz="2000" dirty="0">
                <a:latin typeface="+mj-lt"/>
              </a:rPr>
              <a:t>Alistair Cockburn, 2005</a:t>
            </a:r>
          </a:p>
          <a:p>
            <a:pPr marL="285750" indent="-285750">
              <a:buFont typeface="Arial" panose="020B0604020202020204" pitchFamily="34" charset="0"/>
              <a:buChar char="•"/>
            </a:pPr>
            <a:endParaRPr lang="de-DE" sz="2000" dirty="0">
              <a:latin typeface="+mj-lt"/>
            </a:endParaRPr>
          </a:p>
          <a:p>
            <a:pPr marL="285750" indent="-285750">
              <a:buFont typeface="Arial" panose="020B0604020202020204" pitchFamily="34" charset="0"/>
              <a:buChar char="•"/>
            </a:pPr>
            <a:r>
              <a:rPr lang="de-DE" sz="2000" dirty="0">
                <a:latin typeface="+mj-lt"/>
              </a:rPr>
              <a:t>UI and </a:t>
            </a:r>
            <a:r>
              <a:rPr lang="de-DE" sz="2000" dirty="0" err="1">
                <a:latin typeface="+mj-lt"/>
              </a:rPr>
              <a:t>databases</a:t>
            </a:r>
            <a:r>
              <a:rPr lang="de-DE" sz="2000" dirty="0">
                <a:latin typeface="+mj-lt"/>
              </a:rPr>
              <a:t> </a:t>
            </a:r>
            <a:r>
              <a:rPr lang="de-DE" sz="2000" dirty="0" err="1">
                <a:latin typeface="+mj-lt"/>
              </a:rPr>
              <a:t>are</a:t>
            </a:r>
            <a:r>
              <a:rPr lang="de-DE" sz="2000" dirty="0">
                <a:latin typeface="+mj-lt"/>
              </a:rPr>
              <a:t> </a:t>
            </a:r>
            <a:r>
              <a:rPr lang="de-DE" sz="2000" dirty="0" err="1">
                <a:latin typeface="+mj-lt"/>
              </a:rPr>
              <a:t>interchangable</a:t>
            </a:r>
            <a:r>
              <a:rPr lang="de-DE" sz="2000" dirty="0">
                <a:latin typeface="+mj-lt"/>
              </a:rPr>
              <a:t> external </a:t>
            </a:r>
            <a:r>
              <a:rPr lang="de-DE" sz="2000" dirty="0" err="1">
                <a:latin typeface="+mj-lt"/>
              </a:rPr>
              <a:t>actors</a:t>
            </a:r>
            <a:endParaRPr lang="de-DE" sz="2000" dirty="0">
              <a:latin typeface="+mj-lt"/>
            </a:endParaRPr>
          </a:p>
          <a:p>
            <a:pPr lvl="1"/>
            <a:endParaRPr lang="de-DE" sz="1600" dirty="0">
              <a:latin typeface="+mj-lt"/>
            </a:endParaRPr>
          </a:p>
          <a:p>
            <a:pPr marL="342900" indent="-342900">
              <a:buFont typeface="Arial" panose="020B0604020202020204" pitchFamily="34" charset="0"/>
              <a:buChar char="•"/>
            </a:pPr>
            <a:r>
              <a:rPr lang="de-DE" sz="2000" dirty="0" err="1">
                <a:latin typeface="+mj-lt"/>
              </a:rPr>
              <a:t>A</a:t>
            </a:r>
            <a:r>
              <a:rPr lang="de-DE" sz="2000" dirty="0" err="1">
                <a:effectLst/>
                <a:latin typeface="+mj-lt"/>
              </a:rPr>
              <a:t>pplication</a:t>
            </a:r>
            <a:r>
              <a:rPr lang="de-DE" sz="2000" dirty="0">
                <a:effectLst/>
                <a:latin typeface="+mj-lt"/>
              </a:rPr>
              <a:t> </a:t>
            </a:r>
            <a:r>
              <a:rPr lang="de-DE" sz="2000" dirty="0" err="1">
                <a:effectLst/>
                <a:latin typeface="+mj-lt"/>
              </a:rPr>
              <a:t>agnostic</a:t>
            </a:r>
            <a:r>
              <a:rPr lang="de-DE" sz="2000" dirty="0">
                <a:effectLst/>
                <a:latin typeface="+mj-lt"/>
              </a:rPr>
              <a:t> </a:t>
            </a:r>
            <a:r>
              <a:rPr lang="de-DE" sz="2000" dirty="0" err="1">
                <a:effectLst/>
                <a:latin typeface="+mj-lt"/>
              </a:rPr>
              <a:t>to</a:t>
            </a:r>
            <a:r>
              <a:rPr lang="de-DE" sz="2000" dirty="0">
                <a:effectLst/>
                <a:latin typeface="+mj-lt"/>
              </a:rPr>
              <a:t> </a:t>
            </a:r>
            <a:r>
              <a:rPr lang="de-DE" sz="2000" dirty="0" err="1">
                <a:effectLst/>
                <a:latin typeface="+mj-lt"/>
              </a:rPr>
              <a:t>the</a:t>
            </a:r>
            <a:r>
              <a:rPr lang="de-DE" sz="2000" dirty="0">
                <a:latin typeface="+mj-lt"/>
              </a:rPr>
              <a:t> outside</a:t>
            </a:r>
          </a:p>
          <a:p>
            <a:pPr marL="285750" indent="-285750">
              <a:buFont typeface="Arial" panose="020B0604020202020204" pitchFamily="34" charset="0"/>
              <a:buChar char="•"/>
            </a:pPr>
            <a:endParaRPr lang="de-DE" dirty="0">
              <a:latin typeface="+mj-lt"/>
            </a:endParaRPr>
          </a:p>
        </p:txBody>
      </p:sp>
      <p:sp>
        <p:nvSpPr>
          <p:cNvPr id="2" name="Textfeld 1">
            <a:extLst>
              <a:ext uri="{FF2B5EF4-FFF2-40B4-BE49-F238E27FC236}">
                <a16:creationId xmlns:a16="http://schemas.microsoft.com/office/drawing/2014/main" id="{746F46CB-45E7-7C1C-B225-F9814594B8C7}"/>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https://de.wikipedia.org/wiki/Alistair_Cockburn#/media/Datei:Alistair_Cockburn_(2007).jpg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2138997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DBF477C-1832-9EC1-70F8-1D3FB0D90A56}"/>
              </a:ext>
            </a:extLst>
          </p:cNvPr>
          <p:cNvSpPr>
            <a:spLocks noGrp="1"/>
          </p:cNvSpPr>
          <p:nvPr>
            <p:ph type="title"/>
          </p:nvPr>
        </p:nvSpPr>
        <p:spPr>
          <a:xfrm>
            <a:off x="5751096" y="1174601"/>
            <a:ext cx="4668252" cy="561839"/>
          </a:xfrm>
        </p:spPr>
        <p:txBody>
          <a:bodyPr anchor="b">
            <a:normAutofit/>
          </a:bodyPr>
          <a:lstStyle/>
          <a:p>
            <a:r>
              <a:rPr lang="de-DE" sz="2500" dirty="0"/>
              <a:t>Hexagonal Architecture</a:t>
            </a:r>
          </a:p>
        </p:txBody>
      </p:sp>
      <p:pic>
        <p:nvPicPr>
          <p:cNvPr id="2050" name="Picture 2" descr="Alistair Cockburn – Wikipedia">
            <a:extLst>
              <a:ext uri="{FF2B5EF4-FFF2-40B4-BE49-F238E27FC236}">
                <a16:creationId xmlns:a16="http://schemas.microsoft.com/office/drawing/2014/main" id="{6C56A0A4-A27A-37E8-6E59-8DB8C0227559}"/>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8345" r="1" b="8346"/>
          <a:stretch/>
        </p:blipFill>
        <p:spPr bwMode="auto">
          <a:xfrm>
            <a:off x="1046747" y="1263316"/>
            <a:ext cx="4331370" cy="5029200"/>
          </a:xfrm>
          <a:prstGeom prst="rect">
            <a:avLst/>
          </a:prstGeom>
          <a:solidFill>
            <a:srgbClr val="FFFFFF"/>
          </a:solidFill>
        </p:spPr>
      </p:pic>
      <p:sp>
        <p:nvSpPr>
          <p:cNvPr id="5" name="Textplatzhalter 4">
            <a:extLst>
              <a:ext uri="{FF2B5EF4-FFF2-40B4-BE49-F238E27FC236}">
                <a16:creationId xmlns:a16="http://schemas.microsoft.com/office/drawing/2014/main" id="{017212ED-7054-8B23-33CE-24F67A68DFFB}"/>
              </a:ext>
            </a:extLst>
          </p:cNvPr>
          <p:cNvSpPr>
            <a:spLocks noGrp="1"/>
          </p:cNvSpPr>
          <p:nvPr>
            <p:ph type="body" sz="half" idx="2"/>
          </p:nvPr>
        </p:nvSpPr>
        <p:spPr>
          <a:xfrm>
            <a:off x="5763126" y="1884219"/>
            <a:ext cx="4644191" cy="4408298"/>
          </a:xfrm>
        </p:spPr>
        <p:txBody>
          <a:bodyPr>
            <a:normAutofit/>
          </a:bodyPr>
          <a:lstStyle/>
          <a:p>
            <a:pPr marL="285750" indent="-285750">
              <a:buFont typeface="Arial" panose="020B0604020202020204" pitchFamily="34" charset="0"/>
              <a:buChar char="•"/>
            </a:pPr>
            <a:endParaRPr lang="de-DE" sz="1600" dirty="0">
              <a:latin typeface="+mj-lt"/>
            </a:endParaRPr>
          </a:p>
          <a:p>
            <a:pPr marL="285750" indent="-285750">
              <a:buFont typeface="Arial" panose="020B0604020202020204" pitchFamily="34" charset="0"/>
              <a:buChar char="•"/>
            </a:pPr>
            <a:r>
              <a:rPr lang="de-DE" sz="2000" dirty="0">
                <a:latin typeface="+mj-lt"/>
              </a:rPr>
              <a:t>Alistair Cockburn, 2005</a:t>
            </a:r>
          </a:p>
          <a:p>
            <a:pPr marL="285750" indent="-285750">
              <a:buFont typeface="Arial" panose="020B0604020202020204" pitchFamily="34" charset="0"/>
              <a:buChar char="•"/>
            </a:pPr>
            <a:endParaRPr lang="de-DE" sz="2000" dirty="0">
              <a:latin typeface="+mj-lt"/>
            </a:endParaRPr>
          </a:p>
          <a:p>
            <a:pPr marL="285750" indent="-285750">
              <a:buFont typeface="Arial" panose="020B0604020202020204" pitchFamily="34" charset="0"/>
              <a:buChar char="•"/>
            </a:pPr>
            <a:r>
              <a:rPr lang="de-DE" sz="2000" dirty="0">
                <a:latin typeface="+mj-lt"/>
              </a:rPr>
              <a:t>UI and </a:t>
            </a:r>
            <a:r>
              <a:rPr lang="de-DE" sz="2000" dirty="0" err="1">
                <a:latin typeface="+mj-lt"/>
              </a:rPr>
              <a:t>databases</a:t>
            </a:r>
            <a:r>
              <a:rPr lang="de-DE" sz="2000" dirty="0">
                <a:latin typeface="+mj-lt"/>
              </a:rPr>
              <a:t> </a:t>
            </a:r>
            <a:r>
              <a:rPr lang="de-DE" sz="2000" dirty="0" err="1">
                <a:latin typeface="+mj-lt"/>
              </a:rPr>
              <a:t>are</a:t>
            </a:r>
            <a:r>
              <a:rPr lang="de-DE" sz="2000" dirty="0">
                <a:latin typeface="+mj-lt"/>
              </a:rPr>
              <a:t> </a:t>
            </a:r>
            <a:r>
              <a:rPr lang="de-DE" sz="2000" dirty="0" err="1">
                <a:latin typeface="+mj-lt"/>
              </a:rPr>
              <a:t>interchangable</a:t>
            </a:r>
            <a:r>
              <a:rPr lang="de-DE" sz="2000" dirty="0">
                <a:latin typeface="+mj-lt"/>
              </a:rPr>
              <a:t> external </a:t>
            </a:r>
            <a:r>
              <a:rPr lang="de-DE" sz="2000" dirty="0" err="1">
                <a:latin typeface="+mj-lt"/>
              </a:rPr>
              <a:t>actors</a:t>
            </a:r>
            <a:endParaRPr lang="de-DE" sz="2000" dirty="0">
              <a:latin typeface="+mj-lt"/>
            </a:endParaRPr>
          </a:p>
          <a:p>
            <a:pPr lvl="1"/>
            <a:endParaRPr lang="de-DE" sz="1600" dirty="0">
              <a:latin typeface="+mj-lt"/>
            </a:endParaRPr>
          </a:p>
          <a:p>
            <a:pPr marL="342900" indent="-342900">
              <a:buFont typeface="Arial" panose="020B0604020202020204" pitchFamily="34" charset="0"/>
              <a:buChar char="•"/>
            </a:pPr>
            <a:r>
              <a:rPr lang="de-DE" sz="2000" dirty="0" err="1">
                <a:latin typeface="+mj-lt"/>
              </a:rPr>
              <a:t>A</a:t>
            </a:r>
            <a:r>
              <a:rPr lang="de-DE" sz="2000" dirty="0" err="1">
                <a:effectLst/>
                <a:latin typeface="+mj-lt"/>
              </a:rPr>
              <a:t>pplication</a:t>
            </a:r>
            <a:r>
              <a:rPr lang="de-DE" sz="2000" dirty="0">
                <a:effectLst/>
                <a:latin typeface="+mj-lt"/>
              </a:rPr>
              <a:t> </a:t>
            </a:r>
            <a:r>
              <a:rPr lang="de-DE" sz="2000" dirty="0" err="1">
                <a:effectLst/>
                <a:latin typeface="+mj-lt"/>
              </a:rPr>
              <a:t>agnostic</a:t>
            </a:r>
            <a:r>
              <a:rPr lang="de-DE" sz="2000" dirty="0">
                <a:effectLst/>
                <a:latin typeface="+mj-lt"/>
              </a:rPr>
              <a:t> </a:t>
            </a:r>
            <a:r>
              <a:rPr lang="de-DE" sz="2000" dirty="0" err="1">
                <a:effectLst/>
                <a:latin typeface="+mj-lt"/>
              </a:rPr>
              <a:t>to</a:t>
            </a:r>
            <a:r>
              <a:rPr lang="de-DE" sz="2000" dirty="0">
                <a:effectLst/>
                <a:latin typeface="+mj-lt"/>
              </a:rPr>
              <a:t> </a:t>
            </a:r>
            <a:r>
              <a:rPr lang="de-DE" sz="2000" dirty="0" err="1">
                <a:effectLst/>
                <a:latin typeface="+mj-lt"/>
              </a:rPr>
              <a:t>the</a:t>
            </a:r>
            <a:r>
              <a:rPr lang="de-DE" sz="2000" dirty="0">
                <a:latin typeface="+mj-lt"/>
              </a:rPr>
              <a:t> outside</a:t>
            </a:r>
          </a:p>
          <a:p>
            <a:pPr marL="342900" indent="-342900">
              <a:buFont typeface="Arial" panose="020B0604020202020204" pitchFamily="34" charset="0"/>
              <a:buChar char="•"/>
            </a:pPr>
            <a:endParaRPr lang="de-DE" sz="2000" dirty="0">
              <a:latin typeface="+mj-lt"/>
            </a:endParaRPr>
          </a:p>
          <a:p>
            <a:pPr marL="342900" indent="-342900">
              <a:buFont typeface="Arial" panose="020B0604020202020204" pitchFamily="34" charset="0"/>
              <a:buChar char="•"/>
            </a:pPr>
            <a:r>
              <a:rPr lang="de-DE" sz="2000" dirty="0">
                <a:latin typeface="+mj-lt"/>
              </a:rPr>
              <a:t>Ports &amp; Adapters</a:t>
            </a:r>
          </a:p>
          <a:p>
            <a:pPr marL="342900" indent="-342900">
              <a:buFont typeface="Arial" panose="020B0604020202020204" pitchFamily="34" charset="0"/>
              <a:buChar char="•"/>
            </a:pPr>
            <a:endParaRPr lang="de-DE" sz="2000" dirty="0">
              <a:latin typeface="+mj-lt"/>
            </a:endParaRPr>
          </a:p>
          <a:p>
            <a:pPr marL="285750" indent="-285750">
              <a:buFont typeface="Arial" panose="020B0604020202020204" pitchFamily="34" charset="0"/>
              <a:buChar char="•"/>
            </a:pPr>
            <a:endParaRPr lang="de-DE" dirty="0">
              <a:latin typeface="+mj-lt"/>
            </a:endParaRPr>
          </a:p>
        </p:txBody>
      </p:sp>
      <p:sp>
        <p:nvSpPr>
          <p:cNvPr id="2" name="Textfeld 1">
            <a:extLst>
              <a:ext uri="{FF2B5EF4-FFF2-40B4-BE49-F238E27FC236}">
                <a16:creationId xmlns:a16="http://schemas.microsoft.com/office/drawing/2014/main" id="{746F46CB-45E7-7C1C-B225-F9814594B8C7}"/>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https://de.wikipedia.org/wiki/Alistair_Cockburn#/media/Datei:Alistair_Cockburn_(2007).jpg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367058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D682917-D75F-BB2E-5898-D4A3195AF773}"/>
              </a:ext>
            </a:extLst>
          </p:cNvPr>
          <p:cNvSpPr>
            <a:spLocks noGrp="1"/>
          </p:cNvSpPr>
          <p:nvPr>
            <p:ph type="ctrTitle"/>
          </p:nvPr>
        </p:nvSpPr>
        <p:spPr/>
        <p:txBody>
          <a:bodyPr/>
          <a:lstStyle/>
          <a:p>
            <a:r>
              <a:rPr lang="de-DE" dirty="0"/>
              <a:t>Core </a:t>
            </a:r>
            <a:r>
              <a:rPr lang="de-DE" dirty="0" err="1"/>
              <a:t>Concepts</a:t>
            </a:r>
            <a:endParaRPr lang="de-DE" dirty="0"/>
          </a:p>
        </p:txBody>
      </p:sp>
      <p:sp>
        <p:nvSpPr>
          <p:cNvPr id="8" name="Untertitel 7">
            <a:extLst>
              <a:ext uri="{FF2B5EF4-FFF2-40B4-BE49-F238E27FC236}">
                <a16:creationId xmlns:a16="http://schemas.microsoft.com/office/drawing/2014/main" id="{F185C27B-D97F-FDFE-AC51-200BEAC6802F}"/>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478408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3200" dirty="0" err="1"/>
              <a:t>Application</a:t>
            </a:r>
            <a:endParaRPr lang="de-DE" dirty="0"/>
          </a:p>
        </p:txBody>
      </p:sp>
    </p:spTree>
    <p:extLst>
      <p:ext uri="{BB962C8B-B14F-4D97-AF65-F5344CB8AC3E}">
        <p14:creationId xmlns:p14="http://schemas.microsoft.com/office/powerpoint/2010/main" val="141571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Tree>
    <p:extLst>
      <p:ext uri="{BB962C8B-B14F-4D97-AF65-F5344CB8AC3E}">
        <p14:creationId xmlns:p14="http://schemas.microsoft.com/office/powerpoint/2010/main" val="354306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Tree>
    <p:extLst>
      <p:ext uri="{BB962C8B-B14F-4D97-AF65-F5344CB8AC3E}">
        <p14:creationId xmlns:p14="http://schemas.microsoft.com/office/powerpoint/2010/main" val="1804298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Tree>
    <p:extLst>
      <p:ext uri="{BB962C8B-B14F-4D97-AF65-F5344CB8AC3E}">
        <p14:creationId xmlns:p14="http://schemas.microsoft.com/office/powerpoint/2010/main" val="3128123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0313" y="3572058"/>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Tree>
    <p:extLst>
      <p:ext uri="{BB962C8B-B14F-4D97-AF65-F5344CB8AC3E}">
        <p14:creationId xmlns:p14="http://schemas.microsoft.com/office/powerpoint/2010/main" val="417472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9E0672C2-B1B4-5CE0-2B8F-3D5C97429048}"/>
              </a:ext>
            </a:extLst>
          </p:cNvPr>
          <p:cNvSpPr>
            <a:spLocks noGrp="1"/>
          </p:cNvSpPr>
          <p:nvPr>
            <p:ph type="body" sz="half" idx="2"/>
          </p:nvPr>
        </p:nvSpPr>
        <p:spPr/>
        <p:txBody>
          <a:bodyPr>
            <a:normAutofit fontScale="92500" lnSpcReduction="20000"/>
          </a:bodyPr>
          <a:lstStyle/>
          <a:p>
            <a:pPr marL="285750" indent="-285750">
              <a:buFont typeface="Arial" panose="020B0604020202020204" pitchFamily="34" charset="0"/>
              <a:buChar char="•"/>
            </a:pPr>
            <a:endParaRPr lang="de-DE" sz="2000" dirty="0"/>
          </a:p>
          <a:p>
            <a:pPr marL="514350" indent="-514350">
              <a:buFont typeface="+mj-lt"/>
              <a:buAutoNum type="arabicPeriod"/>
            </a:pPr>
            <a:r>
              <a:rPr lang="de-DE" sz="2600" dirty="0" err="1"/>
              <a:t>How</a:t>
            </a:r>
            <a:r>
              <a:rPr lang="de-DE" sz="2600" dirty="0"/>
              <a:t> </a:t>
            </a:r>
            <a:r>
              <a:rPr lang="de-DE" sz="2600" dirty="0" err="1"/>
              <a:t>it</a:t>
            </a:r>
            <a:r>
              <a:rPr lang="de-DE" sz="2600" dirty="0"/>
              <a:t> </a:t>
            </a:r>
            <a:r>
              <a:rPr lang="de-DE" sz="2600" dirty="0" err="1"/>
              <a:t>came</a:t>
            </a:r>
            <a:r>
              <a:rPr lang="de-DE" sz="2600" dirty="0"/>
              <a:t> </a:t>
            </a:r>
            <a:r>
              <a:rPr lang="de-DE" sz="2600" dirty="0" err="1"/>
              <a:t>to</a:t>
            </a:r>
            <a:r>
              <a:rPr lang="de-DE" sz="2600" dirty="0"/>
              <a:t> </a:t>
            </a:r>
            <a:r>
              <a:rPr lang="de-DE" sz="2600" dirty="0" err="1"/>
              <a:t>be</a:t>
            </a:r>
            <a:endParaRPr lang="de-DE" sz="2600" dirty="0"/>
          </a:p>
          <a:p>
            <a:pPr marL="514350" indent="-514350">
              <a:buFont typeface="+mj-lt"/>
              <a:buAutoNum type="arabicPeriod"/>
            </a:pPr>
            <a:endParaRPr lang="de-DE" sz="2600" dirty="0"/>
          </a:p>
          <a:p>
            <a:pPr marL="514350" indent="-514350">
              <a:buFont typeface="+mj-lt"/>
              <a:buAutoNum type="arabicPeriod"/>
            </a:pPr>
            <a:r>
              <a:rPr lang="de-DE" sz="2600" dirty="0"/>
              <a:t>Core </a:t>
            </a:r>
            <a:r>
              <a:rPr lang="de-DE" sz="2600" dirty="0" err="1"/>
              <a:t>concepts</a:t>
            </a:r>
            <a:endParaRPr lang="de-DE" sz="2600" dirty="0"/>
          </a:p>
          <a:p>
            <a:pPr marL="514350" indent="-514350">
              <a:buFont typeface="+mj-lt"/>
              <a:buAutoNum type="arabicPeriod"/>
            </a:pPr>
            <a:endParaRPr lang="de-DE" sz="2600" dirty="0"/>
          </a:p>
          <a:p>
            <a:pPr marL="514350" indent="-514350">
              <a:buFont typeface="+mj-lt"/>
              <a:buAutoNum type="arabicPeriod"/>
            </a:pPr>
            <a:r>
              <a:rPr lang="de-DE" sz="2600" dirty="0"/>
              <a:t>Pro and Contra</a:t>
            </a:r>
          </a:p>
          <a:p>
            <a:pPr marL="514350" indent="-514350">
              <a:buFont typeface="+mj-lt"/>
              <a:buAutoNum type="arabicPeriod"/>
            </a:pPr>
            <a:endParaRPr lang="de-DE" sz="2600" dirty="0"/>
          </a:p>
          <a:p>
            <a:pPr marL="514350" indent="-514350">
              <a:buFont typeface="+mj-lt"/>
              <a:buAutoNum type="arabicPeriod"/>
            </a:pPr>
            <a:r>
              <a:rPr lang="de-DE" sz="2600" dirty="0" err="1"/>
              <a:t>How</a:t>
            </a:r>
            <a:r>
              <a:rPr lang="de-DE" sz="2600" dirty="0"/>
              <a:t> </a:t>
            </a:r>
            <a:r>
              <a:rPr lang="de-DE" sz="2600" dirty="0" err="1"/>
              <a:t>to</a:t>
            </a:r>
            <a:r>
              <a:rPr lang="de-DE" sz="2600" dirty="0"/>
              <a:t> </a:t>
            </a:r>
            <a:r>
              <a:rPr lang="de-DE" sz="2600" dirty="0" err="1"/>
              <a:t>implement</a:t>
            </a:r>
            <a:r>
              <a:rPr lang="de-DE" sz="2600" dirty="0"/>
              <a:t> </a:t>
            </a:r>
            <a:r>
              <a:rPr lang="de-DE" sz="2600" dirty="0" err="1"/>
              <a:t>it</a:t>
            </a:r>
            <a:r>
              <a:rPr lang="de-DE" sz="2600" dirty="0"/>
              <a:t> in an </a:t>
            </a:r>
            <a:r>
              <a:rPr lang="de-DE" sz="2600" dirty="0" err="1"/>
              <a:t>existing</a:t>
            </a:r>
            <a:r>
              <a:rPr lang="de-DE" sz="2600" dirty="0"/>
              <a:t> </a:t>
            </a:r>
            <a:r>
              <a:rPr lang="de-DE" sz="2600" dirty="0" err="1"/>
              <a:t>project</a:t>
            </a:r>
            <a:endParaRPr lang="de-DE" sz="2600" dirty="0"/>
          </a:p>
          <a:p>
            <a:pPr marL="514350" indent="-514350">
              <a:buFont typeface="+mj-lt"/>
              <a:buAutoNum type="arabicPeriod"/>
            </a:pPr>
            <a:endParaRPr lang="de-DE" sz="2600" dirty="0"/>
          </a:p>
          <a:p>
            <a:pPr marL="514350" indent="-514350">
              <a:buFont typeface="+mj-lt"/>
              <a:buAutoNum type="arabicPeriod"/>
            </a:pPr>
            <a:r>
              <a:rPr lang="de-DE" sz="2600" dirty="0"/>
              <a:t>Code </a:t>
            </a:r>
            <a:r>
              <a:rPr lang="de-DE" sz="2600" dirty="0" err="1"/>
              <a:t>example</a:t>
            </a:r>
            <a:endParaRPr lang="de-DE" sz="2600"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4" name="Titel 3">
            <a:extLst>
              <a:ext uri="{FF2B5EF4-FFF2-40B4-BE49-F238E27FC236}">
                <a16:creationId xmlns:a16="http://schemas.microsoft.com/office/drawing/2014/main" id="{2B07C62D-E9F8-DC2F-6E83-5927A7F7638D}"/>
              </a:ext>
            </a:extLst>
          </p:cNvPr>
          <p:cNvSpPr>
            <a:spLocks noGrp="1"/>
          </p:cNvSpPr>
          <p:nvPr>
            <p:ph type="title"/>
          </p:nvPr>
        </p:nvSpPr>
        <p:spPr/>
        <p:txBody>
          <a:bodyPr/>
          <a:lstStyle/>
          <a:p>
            <a:r>
              <a:rPr lang="de-DE" dirty="0"/>
              <a:t>Content</a:t>
            </a:r>
          </a:p>
        </p:txBody>
      </p:sp>
    </p:spTree>
    <p:extLst>
      <p:ext uri="{BB962C8B-B14F-4D97-AF65-F5344CB8AC3E}">
        <p14:creationId xmlns:p14="http://schemas.microsoft.com/office/powerpoint/2010/main" val="2765036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0313" y="3572058"/>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2" name="Textfeld 1">
            <a:extLst>
              <a:ext uri="{FF2B5EF4-FFF2-40B4-BE49-F238E27FC236}">
                <a16:creationId xmlns:a16="http://schemas.microsoft.com/office/drawing/2014/main" id="{CAD7B4E5-ADDE-8FEF-6E33-60CB132AC3D7}"/>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Tree>
    <p:extLst>
      <p:ext uri="{BB962C8B-B14F-4D97-AF65-F5344CB8AC3E}">
        <p14:creationId xmlns:p14="http://schemas.microsoft.com/office/powerpoint/2010/main" val="354852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0313" y="3572058"/>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Tree>
    <p:extLst>
      <p:ext uri="{BB962C8B-B14F-4D97-AF65-F5344CB8AC3E}">
        <p14:creationId xmlns:p14="http://schemas.microsoft.com/office/powerpoint/2010/main" val="218668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Tree>
    <p:extLst>
      <p:ext uri="{BB962C8B-B14F-4D97-AF65-F5344CB8AC3E}">
        <p14:creationId xmlns:p14="http://schemas.microsoft.com/office/powerpoint/2010/main" val="396056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Tree>
    <p:extLst>
      <p:ext uri="{BB962C8B-B14F-4D97-AF65-F5344CB8AC3E}">
        <p14:creationId xmlns:p14="http://schemas.microsoft.com/office/powerpoint/2010/main" val="43777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D5BE3B-B7CB-5005-AFF6-C45D461AE5F9}"/>
              </a:ext>
            </a:extLst>
          </p:cNvPr>
          <p:cNvSpPr>
            <a:spLocks noGrp="1"/>
          </p:cNvSpPr>
          <p:nvPr>
            <p:ph type="title"/>
          </p:nvPr>
        </p:nvSpPr>
        <p:spPr>
          <a:xfrm>
            <a:off x="5751096" y="1174601"/>
            <a:ext cx="4668252" cy="561839"/>
          </a:xfrm>
        </p:spPr>
        <p:txBody>
          <a:bodyPr anchor="b">
            <a:normAutofit/>
          </a:bodyPr>
          <a:lstStyle/>
          <a:p>
            <a:r>
              <a:rPr lang="de-DE" dirty="0"/>
              <a:t>Ports</a:t>
            </a:r>
          </a:p>
        </p:txBody>
      </p:sp>
      <p:sp>
        <p:nvSpPr>
          <p:cNvPr id="4" name="Textplatzhalter 3">
            <a:extLst>
              <a:ext uri="{FF2B5EF4-FFF2-40B4-BE49-F238E27FC236}">
                <a16:creationId xmlns:a16="http://schemas.microsoft.com/office/drawing/2014/main" id="{E1450E6C-2B07-69E4-4872-86C98CE76194}"/>
              </a:ext>
            </a:extLst>
          </p:cNvPr>
          <p:cNvSpPr>
            <a:spLocks noGrp="1"/>
          </p:cNvSpPr>
          <p:nvPr>
            <p:ph type="body" sz="half" idx="2"/>
          </p:nvPr>
        </p:nvSpPr>
        <p:spPr>
          <a:xfrm>
            <a:off x="5763126" y="1884219"/>
            <a:ext cx="4644191" cy="4408298"/>
          </a:xfrm>
        </p:spPr>
        <p:txBody>
          <a:bodyPr>
            <a:normAutofit/>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pic>
        <p:nvPicPr>
          <p:cNvPr id="3074" name="Picture 2">
            <a:extLst>
              <a:ext uri="{FF2B5EF4-FFF2-40B4-BE49-F238E27FC236}">
                <a16:creationId xmlns:a16="http://schemas.microsoft.com/office/drawing/2014/main" id="{20CB8C6E-F6DE-DADF-DAB3-FAAC960CE0B6}"/>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857" r="6857"/>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2C4BD888-6B2B-1DBA-2188-F8A7EDD3FD8A}"/>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https://de.wikipedia.org/wiki/Steckdose#/media/Datei:SEV_1011_Typ_25_Steckdose.jpg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3680273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D5BE3B-B7CB-5005-AFF6-C45D461AE5F9}"/>
              </a:ext>
            </a:extLst>
          </p:cNvPr>
          <p:cNvSpPr>
            <a:spLocks noGrp="1"/>
          </p:cNvSpPr>
          <p:nvPr>
            <p:ph type="title"/>
          </p:nvPr>
        </p:nvSpPr>
        <p:spPr>
          <a:xfrm>
            <a:off x="5751096" y="1174601"/>
            <a:ext cx="4668252" cy="561839"/>
          </a:xfrm>
        </p:spPr>
        <p:txBody>
          <a:bodyPr anchor="b">
            <a:normAutofit/>
          </a:bodyPr>
          <a:lstStyle/>
          <a:p>
            <a:r>
              <a:rPr lang="de-DE" dirty="0"/>
              <a:t>Ports</a:t>
            </a:r>
          </a:p>
        </p:txBody>
      </p:sp>
      <p:sp>
        <p:nvSpPr>
          <p:cNvPr id="4" name="Textplatzhalter 3">
            <a:extLst>
              <a:ext uri="{FF2B5EF4-FFF2-40B4-BE49-F238E27FC236}">
                <a16:creationId xmlns:a16="http://schemas.microsoft.com/office/drawing/2014/main" id="{E1450E6C-2B07-69E4-4872-86C98CE76194}"/>
              </a:ext>
            </a:extLst>
          </p:cNvPr>
          <p:cNvSpPr>
            <a:spLocks noGrp="1"/>
          </p:cNvSpPr>
          <p:nvPr>
            <p:ph type="body" sz="half" idx="2"/>
          </p:nvPr>
        </p:nvSpPr>
        <p:spPr>
          <a:xfrm>
            <a:off x="5763126" y="1884219"/>
            <a:ext cx="4644191" cy="4408298"/>
          </a:xfrm>
        </p:spPr>
        <p:txBody>
          <a:bodyPr>
            <a:normAutofit/>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Technology-</a:t>
            </a:r>
            <a:r>
              <a:rPr lang="de-DE" dirty="0" err="1"/>
              <a:t>agnostic</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pic>
        <p:nvPicPr>
          <p:cNvPr id="3074" name="Picture 2">
            <a:extLst>
              <a:ext uri="{FF2B5EF4-FFF2-40B4-BE49-F238E27FC236}">
                <a16:creationId xmlns:a16="http://schemas.microsoft.com/office/drawing/2014/main" id="{20CB8C6E-F6DE-DADF-DAB3-FAAC960CE0B6}"/>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857" r="6857"/>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003AEBBF-F5E2-7B89-C601-5A1801ADA0DA}"/>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https://de.wikipedia.org/wiki/Steckdose#/media/Datei:SEV_1011_Typ_25_Steckdose.jpg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2004758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D5BE3B-B7CB-5005-AFF6-C45D461AE5F9}"/>
              </a:ext>
            </a:extLst>
          </p:cNvPr>
          <p:cNvSpPr>
            <a:spLocks noGrp="1"/>
          </p:cNvSpPr>
          <p:nvPr>
            <p:ph type="title"/>
          </p:nvPr>
        </p:nvSpPr>
        <p:spPr>
          <a:xfrm>
            <a:off x="5751096" y="1174601"/>
            <a:ext cx="4668252" cy="561839"/>
          </a:xfrm>
        </p:spPr>
        <p:txBody>
          <a:bodyPr anchor="b">
            <a:normAutofit/>
          </a:bodyPr>
          <a:lstStyle/>
          <a:p>
            <a:r>
              <a:rPr lang="de-DE" dirty="0"/>
              <a:t>Ports</a:t>
            </a:r>
          </a:p>
        </p:txBody>
      </p:sp>
      <p:sp>
        <p:nvSpPr>
          <p:cNvPr id="4" name="Textplatzhalter 3">
            <a:extLst>
              <a:ext uri="{FF2B5EF4-FFF2-40B4-BE49-F238E27FC236}">
                <a16:creationId xmlns:a16="http://schemas.microsoft.com/office/drawing/2014/main" id="{E1450E6C-2B07-69E4-4872-86C98CE76194}"/>
              </a:ext>
            </a:extLst>
          </p:cNvPr>
          <p:cNvSpPr>
            <a:spLocks noGrp="1"/>
          </p:cNvSpPr>
          <p:nvPr>
            <p:ph type="body" sz="half" idx="2"/>
          </p:nvPr>
        </p:nvSpPr>
        <p:spPr>
          <a:xfrm>
            <a:off x="5763126" y="1884219"/>
            <a:ext cx="4644191" cy="4408298"/>
          </a:xfrm>
        </p:spPr>
        <p:txBody>
          <a:bodyPr>
            <a:normAutofit/>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Technology-</a:t>
            </a:r>
            <a:r>
              <a:rPr lang="de-DE" dirty="0" err="1"/>
              <a:t>agnostic</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t>Defines</a:t>
            </a:r>
            <a:r>
              <a:rPr lang="de-DE" dirty="0"/>
              <a:t> interface </a:t>
            </a:r>
            <a:r>
              <a:rPr lang="de-DE" dirty="0" err="1"/>
              <a:t>for</a:t>
            </a:r>
            <a:r>
              <a:rPr lang="de-DE" dirty="0"/>
              <a:t> </a:t>
            </a:r>
            <a:r>
              <a:rPr lang="de-DE" dirty="0" err="1"/>
              <a:t>communication</a:t>
            </a:r>
            <a:r>
              <a:rPr lang="de-DE" dirty="0"/>
              <a:t> </a:t>
            </a:r>
            <a:r>
              <a:rPr lang="de-DE" dirty="0" err="1"/>
              <a:t>with</a:t>
            </a:r>
            <a:r>
              <a:rPr lang="de-DE" dirty="0"/>
              <a:t> </a:t>
            </a:r>
            <a:r>
              <a:rPr lang="de-DE" dirty="0" err="1"/>
              <a:t>the</a:t>
            </a:r>
            <a:r>
              <a:rPr lang="de-DE" dirty="0"/>
              <a:t> </a:t>
            </a:r>
            <a:r>
              <a:rPr lang="de-DE" dirty="0" err="1"/>
              <a:t>application</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pic>
        <p:nvPicPr>
          <p:cNvPr id="3074" name="Picture 2">
            <a:extLst>
              <a:ext uri="{FF2B5EF4-FFF2-40B4-BE49-F238E27FC236}">
                <a16:creationId xmlns:a16="http://schemas.microsoft.com/office/drawing/2014/main" id="{20CB8C6E-F6DE-DADF-DAB3-FAAC960CE0B6}"/>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857" r="6857"/>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87F89649-884D-F91F-C962-B600061CE7C5}"/>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https://de.wikipedia.org/wiki/Steckdose#/media/Datei:SEV_1011_Typ_25_Steckdose.jpg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3590505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D5BE3B-B7CB-5005-AFF6-C45D461AE5F9}"/>
              </a:ext>
            </a:extLst>
          </p:cNvPr>
          <p:cNvSpPr>
            <a:spLocks noGrp="1"/>
          </p:cNvSpPr>
          <p:nvPr>
            <p:ph type="title"/>
          </p:nvPr>
        </p:nvSpPr>
        <p:spPr>
          <a:xfrm>
            <a:off x="5751096" y="1174601"/>
            <a:ext cx="4668252" cy="561839"/>
          </a:xfrm>
        </p:spPr>
        <p:txBody>
          <a:bodyPr anchor="b">
            <a:normAutofit/>
          </a:bodyPr>
          <a:lstStyle/>
          <a:p>
            <a:r>
              <a:rPr lang="de-DE" dirty="0"/>
              <a:t>Ports</a:t>
            </a:r>
          </a:p>
        </p:txBody>
      </p:sp>
      <p:sp>
        <p:nvSpPr>
          <p:cNvPr id="4" name="Textplatzhalter 3">
            <a:extLst>
              <a:ext uri="{FF2B5EF4-FFF2-40B4-BE49-F238E27FC236}">
                <a16:creationId xmlns:a16="http://schemas.microsoft.com/office/drawing/2014/main" id="{E1450E6C-2B07-69E4-4872-86C98CE76194}"/>
              </a:ext>
            </a:extLst>
          </p:cNvPr>
          <p:cNvSpPr>
            <a:spLocks noGrp="1"/>
          </p:cNvSpPr>
          <p:nvPr>
            <p:ph type="body" sz="half" idx="2"/>
          </p:nvPr>
        </p:nvSpPr>
        <p:spPr>
          <a:xfrm>
            <a:off x="5763126" y="1884219"/>
            <a:ext cx="4644191" cy="4408298"/>
          </a:xfrm>
        </p:spPr>
        <p:txBody>
          <a:bodyPr>
            <a:normAutofit/>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Technology-</a:t>
            </a:r>
            <a:r>
              <a:rPr lang="de-DE" dirty="0" err="1"/>
              <a:t>agnostic</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t>Defines</a:t>
            </a:r>
            <a:r>
              <a:rPr lang="de-DE" dirty="0"/>
              <a:t> interface </a:t>
            </a:r>
            <a:r>
              <a:rPr lang="de-DE" dirty="0" err="1"/>
              <a:t>for</a:t>
            </a:r>
            <a:r>
              <a:rPr lang="de-DE" dirty="0"/>
              <a:t> </a:t>
            </a:r>
            <a:r>
              <a:rPr lang="de-DE" dirty="0" err="1"/>
              <a:t>communication</a:t>
            </a:r>
            <a:r>
              <a:rPr lang="de-DE" dirty="0"/>
              <a:t> </a:t>
            </a:r>
            <a:r>
              <a:rPr lang="de-DE" dirty="0" err="1"/>
              <a:t>with</a:t>
            </a:r>
            <a:r>
              <a:rPr lang="de-DE" dirty="0"/>
              <a:t> </a:t>
            </a:r>
            <a:r>
              <a:rPr lang="de-DE" dirty="0" err="1"/>
              <a:t>the</a:t>
            </a:r>
            <a:r>
              <a:rPr lang="de-DE" dirty="0"/>
              <a:t> </a:t>
            </a:r>
            <a:r>
              <a:rPr lang="de-DE" dirty="0" err="1"/>
              <a:t>application</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t>Dependency</a:t>
            </a:r>
            <a:r>
              <a:rPr lang="de-DE" dirty="0"/>
              <a:t> Inversion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pic>
        <p:nvPicPr>
          <p:cNvPr id="3074" name="Picture 2">
            <a:extLst>
              <a:ext uri="{FF2B5EF4-FFF2-40B4-BE49-F238E27FC236}">
                <a16:creationId xmlns:a16="http://schemas.microsoft.com/office/drawing/2014/main" id="{20CB8C6E-F6DE-DADF-DAB3-FAAC960CE0B6}"/>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857" r="6857"/>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5914F4F9-8B1B-4F06-C87F-B94F09C30DA8}"/>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https://de.wikipedia.org/wiki/Steckdose#/media/Datei:SEV_1011_Typ_25_Steckdose.jpg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1999162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D5BE3B-B7CB-5005-AFF6-C45D461AE5F9}"/>
              </a:ext>
            </a:extLst>
          </p:cNvPr>
          <p:cNvSpPr>
            <a:spLocks noGrp="1"/>
          </p:cNvSpPr>
          <p:nvPr>
            <p:ph type="title"/>
          </p:nvPr>
        </p:nvSpPr>
        <p:spPr>
          <a:xfrm>
            <a:off x="5751096" y="1174601"/>
            <a:ext cx="4668252" cy="561839"/>
          </a:xfrm>
        </p:spPr>
        <p:txBody>
          <a:bodyPr anchor="b">
            <a:normAutofit/>
          </a:bodyPr>
          <a:lstStyle/>
          <a:p>
            <a:r>
              <a:rPr lang="de-DE" dirty="0"/>
              <a:t>Ports</a:t>
            </a:r>
          </a:p>
        </p:txBody>
      </p:sp>
      <p:sp>
        <p:nvSpPr>
          <p:cNvPr id="4" name="Textplatzhalter 3">
            <a:extLst>
              <a:ext uri="{FF2B5EF4-FFF2-40B4-BE49-F238E27FC236}">
                <a16:creationId xmlns:a16="http://schemas.microsoft.com/office/drawing/2014/main" id="{E1450E6C-2B07-69E4-4872-86C98CE76194}"/>
              </a:ext>
            </a:extLst>
          </p:cNvPr>
          <p:cNvSpPr>
            <a:spLocks noGrp="1"/>
          </p:cNvSpPr>
          <p:nvPr>
            <p:ph type="body" sz="half" idx="2"/>
          </p:nvPr>
        </p:nvSpPr>
        <p:spPr>
          <a:xfrm>
            <a:off x="5763126" y="1884219"/>
            <a:ext cx="4644191" cy="4408298"/>
          </a:xfrm>
        </p:spPr>
        <p:txBody>
          <a:bodyPr>
            <a:normAutofit/>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Technology-</a:t>
            </a:r>
            <a:r>
              <a:rPr lang="de-DE" dirty="0" err="1"/>
              <a:t>agnostic</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t>Defines</a:t>
            </a:r>
            <a:r>
              <a:rPr lang="de-DE" dirty="0"/>
              <a:t> interface </a:t>
            </a:r>
            <a:r>
              <a:rPr lang="de-DE" dirty="0" err="1"/>
              <a:t>for</a:t>
            </a:r>
            <a:r>
              <a:rPr lang="de-DE" dirty="0"/>
              <a:t> </a:t>
            </a:r>
            <a:r>
              <a:rPr lang="de-DE" dirty="0" err="1"/>
              <a:t>communication</a:t>
            </a:r>
            <a:r>
              <a:rPr lang="de-DE" dirty="0"/>
              <a:t> </a:t>
            </a:r>
            <a:r>
              <a:rPr lang="de-DE" dirty="0" err="1"/>
              <a:t>with</a:t>
            </a:r>
            <a:r>
              <a:rPr lang="de-DE" dirty="0"/>
              <a:t> </a:t>
            </a:r>
            <a:r>
              <a:rPr lang="de-DE" dirty="0" err="1"/>
              <a:t>the</a:t>
            </a:r>
            <a:r>
              <a:rPr lang="de-DE" dirty="0"/>
              <a:t> </a:t>
            </a:r>
            <a:r>
              <a:rPr lang="de-DE" dirty="0" err="1"/>
              <a:t>application</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t>Dependency</a:t>
            </a:r>
            <a:r>
              <a:rPr lang="de-DE" dirty="0"/>
              <a:t> Inversion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highlight>
                  <a:srgbClr val="00FF00"/>
                </a:highlight>
              </a:rPr>
              <a:t>Driving</a:t>
            </a:r>
            <a:r>
              <a:rPr lang="de-DE" dirty="0">
                <a:highlight>
                  <a:srgbClr val="00FF00"/>
                </a:highlight>
              </a:rPr>
              <a:t> Ports</a:t>
            </a:r>
            <a:r>
              <a:rPr lang="de-DE" dirty="0"/>
              <a:t> (Inbound)  &amp; </a:t>
            </a:r>
            <a:r>
              <a:rPr lang="de-DE" dirty="0">
                <a:highlight>
                  <a:srgbClr val="00FF00"/>
                </a:highlight>
              </a:rPr>
              <a:t>Driven Ports </a:t>
            </a:r>
            <a:r>
              <a:rPr lang="de-DE" dirty="0"/>
              <a:t>(Outbound)</a:t>
            </a:r>
          </a:p>
          <a:p>
            <a:pPr marL="285750" indent="-285750">
              <a:buFont typeface="Arial" panose="020B0604020202020204" pitchFamily="34" charset="0"/>
              <a:buChar char="•"/>
            </a:pPr>
            <a:endParaRPr lang="de-DE" dirty="0"/>
          </a:p>
        </p:txBody>
      </p:sp>
      <p:pic>
        <p:nvPicPr>
          <p:cNvPr id="3074" name="Picture 2">
            <a:extLst>
              <a:ext uri="{FF2B5EF4-FFF2-40B4-BE49-F238E27FC236}">
                <a16:creationId xmlns:a16="http://schemas.microsoft.com/office/drawing/2014/main" id="{20CB8C6E-F6DE-DADF-DAB3-FAAC960CE0B6}"/>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857" r="6857"/>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652B0271-23E7-2A12-556F-FDFEF3CD7E0A}"/>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https://de.wikipedia.org/wiki/Steckdose#/media/Datei:SEV_1011_Typ_25_Steckdose.jpg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3456612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D5BE3B-B7CB-5005-AFF6-C45D461AE5F9}"/>
              </a:ext>
            </a:extLst>
          </p:cNvPr>
          <p:cNvSpPr>
            <a:spLocks noGrp="1"/>
          </p:cNvSpPr>
          <p:nvPr>
            <p:ph type="title"/>
          </p:nvPr>
        </p:nvSpPr>
        <p:spPr/>
        <p:txBody>
          <a:bodyPr/>
          <a:lstStyle/>
          <a:p>
            <a:r>
              <a:rPr lang="de-DE" dirty="0" err="1"/>
              <a:t>Driving</a:t>
            </a:r>
            <a:r>
              <a:rPr lang="de-DE" dirty="0"/>
              <a:t> Ports: </a:t>
            </a:r>
            <a:r>
              <a:rPr lang="de-DE" dirty="0" err="1">
                <a:highlight>
                  <a:srgbClr val="00FF00"/>
                </a:highlight>
              </a:rPr>
              <a:t>UseCase</a:t>
            </a:r>
            <a:endParaRPr lang="de-DE" dirty="0">
              <a:highlight>
                <a:srgbClr val="00FF00"/>
              </a:highlight>
            </a:endParaRPr>
          </a:p>
        </p:txBody>
      </p:sp>
      <p:sp>
        <p:nvSpPr>
          <p:cNvPr id="4" name="Textplatzhalter 3">
            <a:extLst>
              <a:ext uri="{FF2B5EF4-FFF2-40B4-BE49-F238E27FC236}">
                <a16:creationId xmlns:a16="http://schemas.microsoft.com/office/drawing/2014/main" id="{E1450E6C-2B07-69E4-4872-86C98CE76194}"/>
              </a:ext>
            </a:extLst>
          </p:cNvPr>
          <p:cNvSpPr>
            <a:spLocks noGrp="1"/>
          </p:cNvSpPr>
          <p:nvPr>
            <p:ph type="body" sz="half" idx="2"/>
          </p:nvPr>
        </p:nvSpPr>
        <p:spPr/>
        <p:txBody>
          <a:bodyPr/>
          <a:lstStyle/>
          <a:p>
            <a:pPr marL="285750" indent="-285750">
              <a:buFont typeface="Arial" panose="020B0604020202020204" pitchFamily="34" charset="0"/>
              <a:buChar char="•"/>
            </a:pPr>
            <a:endParaRPr lang="de-DE" sz="2400" dirty="0">
              <a:latin typeface="Calibri" panose="020F0502020204030204" pitchFamily="34" charset="0"/>
            </a:endParaRPr>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endParaRPr lang="de-DE" sz="3200" dirty="0">
              <a:latin typeface="Calibri" panose="020F0502020204030204" pitchFamily="34" charset="0"/>
            </a:endParaRPr>
          </a:p>
          <a:p>
            <a:pPr marL="285750" indent="-285750">
              <a:buFont typeface="Arial" panose="020B0604020202020204" pitchFamily="34" charset="0"/>
              <a:buChar char="•"/>
            </a:pPr>
            <a:endParaRPr lang="de-DE" sz="2400" dirty="0">
              <a:latin typeface="Calibri" panose="020F0502020204030204" pitchFamily="34" charset="0"/>
            </a:endParaRPr>
          </a:p>
        </p:txBody>
      </p:sp>
      <p:pic>
        <p:nvPicPr>
          <p:cNvPr id="5" name="Picture 2">
            <a:extLst>
              <a:ext uri="{FF2B5EF4-FFF2-40B4-BE49-F238E27FC236}">
                <a16:creationId xmlns:a16="http://schemas.microsoft.com/office/drawing/2014/main" id="{46237EDD-8BD7-88D6-5DA2-B90644137FDC}"/>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857" r="6857"/>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4EF602CC-38A9-58B5-ED13-EFA4E1315525}"/>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https://de.wikipedia.org/wiki/Steckdose#/media/Datei:SEV_1011_Typ_25_Steckdose.jpg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315766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34C79-0305-C940-1583-C7B7CFCD12D0}"/>
              </a:ext>
            </a:extLst>
          </p:cNvPr>
          <p:cNvSpPr>
            <a:spLocks noGrp="1"/>
          </p:cNvSpPr>
          <p:nvPr>
            <p:ph type="ctrTitle"/>
          </p:nvPr>
        </p:nvSpPr>
        <p:spPr/>
        <p:txBody>
          <a:bodyPr/>
          <a:lstStyle/>
          <a:p>
            <a:r>
              <a:rPr lang="de-DE" dirty="0" err="1"/>
              <a:t>How</a:t>
            </a:r>
            <a:r>
              <a:rPr lang="de-DE" dirty="0"/>
              <a:t> </a:t>
            </a:r>
            <a:r>
              <a:rPr lang="de-DE" dirty="0" err="1"/>
              <a:t>it</a:t>
            </a:r>
            <a:r>
              <a:rPr lang="de-DE" dirty="0"/>
              <a:t> </a:t>
            </a:r>
            <a:r>
              <a:rPr lang="de-DE" dirty="0" err="1"/>
              <a:t>came</a:t>
            </a:r>
            <a:r>
              <a:rPr lang="de-DE" dirty="0"/>
              <a:t> </a:t>
            </a:r>
            <a:r>
              <a:rPr lang="de-DE" dirty="0" err="1"/>
              <a:t>to</a:t>
            </a:r>
            <a:r>
              <a:rPr lang="de-DE" dirty="0"/>
              <a:t> </a:t>
            </a:r>
            <a:r>
              <a:rPr lang="de-DE" dirty="0" err="1"/>
              <a:t>be</a:t>
            </a:r>
            <a:endParaRPr lang="de-DE" dirty="0"/>
          </a:p>
        </p:txBody>
      </p:sp>
      <p:sp>
        <p:nvSpPr>
          <p:cNvPr id="3" name="Untertitel 2">
            <a:extLst>
              <a:ext uri="{FF2B5EF4-FFF2-40B4-BE49-F238E27FC236}">
                <a16:creationId xmlns:a16="http://schemas.microsoft.com/office/drawing/2014/main" id="{B710F848-CEDC-0C90-919D-5E7D98486715}"/>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002810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D5BE3B-B7CB-5005-AFF6-C45D461AE5F9}"/>
              </a:ext>
            </a:extLst>
          </p:cNvPr>
          <p:cNvSpPr>
            <a:spLocks noGrp="1"/>
          </p:cNvSpPr>
          <p:nvPr>
            <p:ph type="title"/>
          </p:nvPr>
        </p:nvSpPr>
        <p:spPr/>
        <p:txBody>
          <a:bodyPr/>
          <a:lstStyle/>
          <a:p>
            <a:r>
              <a:rPr lang="de-DE" dirty="0" err="1"/>
              <a:t>Driving</a:t>
            </a:r>
            <a:r>
              <a:rPr lang="de-DE" dirty="0"/>
              <a:t> Ports: </a:t>
            </a:r>
            <a:r>
              <a:rPr lang="de-DE" dirty="0" err="1">
                <a:highlight>
                  <a:srgbClr val="00FF00"/>
                </a:highlight>
              </a:rPr>
              <a:t>UseCase</a:t>
            </a:r>
            <a:endParaRPr lang="de-DE" dirty="0">
              <a:highlight>
                <a:srgbClr val="00FF00"/>
              </a:highlight>
            </a:endParaRPr>
          </a:p>
        </p:txBody>
      </p:sp>
      <p:sp>
        <p:nvSpPr>
          <p:cNvPr id="4" name="Textplatzhalter 3">
            <a:extLst>
              <a:ext uri="{FF2B5EF4-FFF2-40B4-BE49-F238E27FC236}">
                <a16:creationId xmlns:a16="http://schemas.microsoft.com/office/drawing/2014/main" id="{E1450E6C-2B07-69E4-4872-86C98CE76194}"/>
              </a:ext>
            </a:extLst>
          </p:cNvPr>
          <p:cNvSpPr>
            <a:spLocks noGrp="1"/>
          </p:cNvSpPr>
          <p:nvPr>
            <p:ph type="body" sz="half" idx="2"/>
          </p:nvPr>
        </p:nvSpPr>
        <p:spPr/>
        <p:txBody>
          <a:bodyPr/>
          <a:lstStyle/>
          <a:p>
            <a:pPr marL="285750" indent="-285750">
              <a:buFont typeface="Arial" panose="020B0604020202020204" pitchFamily="34" charset="0"/>
              <a:buChar char="•"/>
            </a:pPr>
            <a:endParaRPr lang="de-DE" sz="2400" dirty="0">
              <a:latin typeface="Calibri" panose="020F0502020204030204" pitchFamily="34" charset="0"/>
            </a:endParaRPr>
          </a:p>
          <a:p>
            <a:pPr marL="285750" indent="-285750">
              <a:buFont typeface="Arial" panose="020B0604020202020204" pitchFamily="34" charset="0"/>
              <a:buChar char="•"/>
            </a:pPr>
            <a:r>
              <a:rPr lang="de-DE" sz="3200" dirty="0" err="1">
                <a:latin typeface="Calibri" panose="020F0502020204030204" pitchFamily="34" charset="0"/>
              </a:rPr>
              <a:t>One</a:t>
            </a:r>
            <a:r>
              <a:rPr lang="de-DE" sz="3200" dirty="0">
                <a:latin typeface="Calibri" panose="020F0502020204030204" pitchFamily="34" charset="0"/>
              </a:rPr>
              <a:t> </a:t>
            </a:r>
            <a:r>
              <a:rPr lang="de-DE" sz="3200" dirty="0" err="1">
                <a:latin typeface="Calibri" panose="020F0502020204030204" pitchFamily="34" charset="0"/>
              </a:rPr>
              <a:t>Objective</a:t>
            </a:r>
            <a:endParaRPr lang="de-DE" sz="3200" dirty="0">
              <a:latin typeface="Calibri" panose="020F0502020204030204" pitchFamily="34" charset="0"/>
            </a:endParaRPr>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endParaRPr lang="de-DE" sz="3200" dirty="0">
              <a:latin typeface="Calibri" panose="020F0502020204030204" pitchFamily="34" charset="0"/>
            </a:endParaRPr>
          </a:p>
          <a:p>
            <a:pPr marL="285750" indent="-285750">
              <a:buFont typeface="Arial" panose="020B0604020202020204" pitchFamily="34" charset="0"/>
              <a:buChar char="•"/>
            </a:pPr>
            <a:endParaRPr lang="de-DE" sz="2400" dirty="0">
              <a:latin typeface="Calibri" panose="020F0502020204030204" pitchFamily="34" charset="0"/>
            </a:endParaRPr>
          </a:p>
        </p:txBody>
      </p:sp>
      <p:pic>
        <p:nvPicPr>
          <p:cNvPr id="5" name="Picture 2">
            <a:extLst>
              <a:ext uri="{FF2B5EF4-FFF2-40B4-BE49-F238E27FC236}">
                <a16:creationId xmlns:a16="http://schemas.microsoft.com/office/drawing/2014/main" id="{46237EDD-8BD7-88D6-5DA2-B90644137FDC}"/>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857" r="6857"/>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DF7A1AF-8ED2-D8FF-99B3-28B175165368}"/>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https://de.wikipedia.org/wiki/Steckdose#/media/Datei:SEV_1011_Typ_25_Steckdose.jpg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193580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D5BE3B-B7CB-5005-AFF6-C45D461AE5F9}"/>
              </a:ext>
            </a:extLst>
          </p:cNvPr>
          <p:cNvSpPr>
            <a:spLocks noGrp="1"/>
          </p:cNvSpPr>
          <p:nvPr>
            <p:ph type="title"/>
          </p:nvPr>
        </p:nvSpPr>
        <p:spPr/>
        <p:txBody>
          <a:bodyPr/>
          <a:lstStyle/>
          <a:p>
            <a:r>
              <a:rPr lang="de-DE" dirty="0" err="1"/>
              <a:t>Driving</a:t>
            </a:r>
            <a:r>
              <a:rPr lang="de-DE" dirty="0"/>
              <a:t> Ports: </a:t>
            </a:r>
            <a:r>
              <a:rPr lang="de-DE" dirty="0" err="1">
                <a:highlight>
                  <a:srgbClr val="00FF00"/>
                </a:highlight>
              </a:rPr>
              <a:t>UseCase</a:t>
            </a:r>
            <a:endParaRPr lang="de-DE" dirty="0">
              <a:highlight>
                <a:srgbClr val="00FF00"/>
              </a:highlight>
            </a:endParaRPr>
          </a:p>
        </p:txBody>
      </p:sp>
      <p:sp>
        <p:nvSpPr>
          <p:cNvPr id="4" name="Textplatzhalter 3">
            <a:extLst>
              <a:ext uri="{FF2B5EF4-FFF2-40B4-BE49-F238E27FC236}">
                <a16:creationId xmlns:a16="http://schemas.microsoft.com/office/drawing/2014/main" id="{E1450E6C-2B07-69E4-4872-86C98CE76194}"/>
              </a:ext>
            </a:extLst>
          </p:cNvPr>
          <p:cNvSpPr>
            <a:spLocks noGrp="1"/>
          </p:cNvSpPr>
          <p:nvPr>
            <p:ph type="body" sz="half" idx="2"/>
          </p:nvPr>
        </p:nvSpPr>
        <p:spPr/>
        <p:txBody>
          <a:bodyPr/>
          <a:lstStyle/>
          <a:p>
            <a:pPr marL="285750" indent="-285750">
              <a:buFont typeface="Arial" panose="020B0604020202020204" pitchFamily="34" charset="0"/>
              <a:buChar char="•"/>
            </a:pPr>
            <a:endParaRPr lang="de-DE" sz="2400" dirty="0">
              <a:latin typeface="Calibri" panose="020F0502020204030204" pitchFamily="34" charset="0"/>
            </a:endParaRPr>
          </a:p>
          <a:p>
            <a:pPr marL="285750" indent="-285750">
              <a:buFont typeface="Arial" panose="020B0604020202020204" pitchFamily="34" charset="0"/>
              <a:buChar char="•"/>
            </a:pPr>
            <a:r>
              <a:rPr lang="de-DE" sz="3200" dirty="0" err="1">
                <a:latin typeface="Calibri" panose="020F0502020204030204" pitchFamily="34" charset="0"/>
              </a:rPr>
              <a:t>One</a:t>
            </a:r>
            <a:r>
              <a:rPr lang="de-DE" sz="3200" dirty="0">
                <a:latin typeface="Calibri" panose="020F0502020204030204" pitchFamily="34" charset="0"/>
              </a:rPr>
              <a:t> </a:t>
            </a:r>
            <a:r>
              <a:rPr lang="de-DE" sz="3200" dirty="0" err="1">
                <a:latin typeface="Calibri" panose="020F0502020204030204" pitchFamily="34" charset="0"/>
              </a:rPr>
              <a:t>Objective</a:t>
            </a:r>
            <a:endParaRPr lang="de-DE" sz="3200" dirty="0">
              <a:latin typeface="Calibri" panose="020F0502020204030204" pitchFamily="34" charset="0"/>
            </a:endParaRPr>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r>
              <a:rPr lang="de-DE" sz="3200" dirty="0" err="1">
                <a:latin typeface="Calibri" panose="020F0502020204030204" pitchFamily="34" charset="0"/>
              </a:rPr>
              <a:t>One</a:t>
            </a:r>
            <a:r>
              <a:rPr lang="de-DE" sz="3200" dirty="0">
                <a:latin typeface="Calibri" panose="020F0502020204030204" pitchFamily="34" charset="0"/>
              </a:rPr>
              <a:t> Method</a:t>
            </a:r>
          </a:p>
          <a:p>
            <a:pPr marL="285750" indent="-285750">
              <a:buFont typeface="Arial" panose="020B0604020202020204" pitchFamily="34" charset="0"/>
              <a:buChar char="•"/>
            </a:pPr>
            <a:endParaRPr lang="de-DE" sz="3200" dirty="0">
              <a:latin typeface="Calibri" panose="020F0502020204030204" pitchFamily="34" charset="0"/>
            </a:endParaRPr>
          </a:p>
          <a:p>
            <a:pPr marL="285750" indent="-285750">
              <a:buFont typeface="Arial" panose="020B0604020202020204" pitchFamily="34" charset="0"/>
              <a:buChar char="•"/>
            </a:pPr>
            <a:endParaRPr lang="de-DE" sz="2400" dirty="0">
              <a:latin typeface="Calibri" panose="020F0502020204030204" pitchFamily="34" charset="0"/>
            </a:endParaRPr>
          </a:p>
        </p:txBody>
      </p:sp>
      <p:pic>
        <p:nvPicPr>
          <p:cNvPr id="5" name="Picture 2">
            <a:extLst>
              <a:ext uri="{FF2B5EF4-FFF2-40B4-BE49-F238E27FC236}">
                <a16:creationId xmlns:a16="http://schemas.microsoft.com/office/drawing/2014/main" id="{46237EDD-8BD7-88D6-5DA2-B90644137FDC}"/>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857" r="6857"/>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75D235F-5D50-5D0E-A13D-36722862A4AE}"/>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https://de.wikipedia.org/wiki/Steckdose#/media/Datei:SEV_1011_Typ_25_Steckdose.jpg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1561732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D5BE3B-B7CB-5005-AFF6-C45D461AE5F9}"/>
              </a:ext>
            </a:extLst>
          </p:cNvPr>
          <p:cNvSpPr>
            <a:spLocks noGrp="1"/>
          </p:cNvSpPr>
          <p:nvPr>
            <p:ph type="title"/>
          </p:nvPr>
        </p:nvSpPr>
        <p:spPr/>
        <p:txBody>
          <a:bodyPr/>
          <a:lstStyle/>
          <a:p>
            <a:r>
              <a:rPr lang="de-DE" dirty="0" err="1"/>
              <a:t>Driving</a:t>
            </a:r>
            <a:r>
              <a:rPr lang="de-DE" dirty="0"/>
              <a:t> Ports: </a:t>
            </a:r>
            <a:r>
              <a:rPr lang="de-DE" dirty="0" err="1">
                <a:highlight>
                  <a:srgbClr val="00FF00"/>
                </a:highlight>
              </a:rPr>
              <a:t>UseCase</a:t>
            </a:r>
            <a:endParaRPr lang="de-DE" dirty="0">
              <a:highlight>
                <a:srgbClr val="00FF00"/>
              </a:highlight>
            </a:endParaRPr>
          </a:p>
        </p:txBody>
      </p:sp>
      <p:sp>
        <p:nvSpPr>
          <p:cNvPr id="4" name="Textplatzhalter 3">
            <a:extLst>
              <a:ext uri="{FF2B5EF4-FFF2-40B4-BE49-F238E27FC236}">
                <a16:creationId xmlns:a16="http://schemas.microsoft.com/office/drawing/2014/main" id="{E1450E6C-2B07-69E4-4872-86C98CE76194}"/>
              </a:ext>
            </a:extLst>
          </p:cNvPr>
          <p:cNvSpPr>
            <a:spLocks noGrp="1"/>
          </p:cNvSpPr>
          <p:nvPr>
            <p:ph type="body" sz="half" idx="2"/>
          </p:nvPr>
        </p:nvSpPr>
        <p:spPr/>
        <p:txBody>
          <a:bodyPr/>
          <a:lstStyle/>
          <a:p>
            <a:pPr marL="285750" indent="-285750">
              <a:buFont typeface="Arial" panose="020B0604020202020204" pitchFamily="34" charset="0"/>
              <a:buChar char="•"/>
            </a:pPr>
            <a:endParaRPr lang="de-DE" sz="2400" dirty="0">
              <a:latin typeface="Calibri" panose="020F0502020204030204" pitchFamily="34" charset="0"/>
            </a:endParaRPr>
          </a:p>
          <a:p>
            <a:pPr marL="285750" indent="-285750">
              <a:buFont typeface="Arial" panose="020B0604020202020204" pitchFamily="34" charset="0"/>
              <a:buChar char="•"/>
            </a:pPr>
            <a:r>
              <a:rPr lang="de-DE" sz="3200" dirty="0" err="1">
                <a:latin typeface="Calibri" panose="020F0502020204030204" pitchFamily="34" charset="0"/>
              </a:rPr>
              <a:t>One</a:t>
            </a:r>
            <a:r>
              <a:rPr lang="de-DE" sz="3200" dirty="0">
                <a:latin typeface="Calibri" panose="020F0502020204030204" pitchFamily="34" charset="0"/>
              </a:rPr>
              <a:t> </a:t>
            </a:r>
            <a:r>
              <a:rPr lang="de-DE" sz="3200" dirty="0" err="1">
                <a:latin typeface="Calibri" panose="020F0502020204030204" pitchFamily="34" charset="0"/>
              </a:rPr>
              <a:t>Objective</a:t>
            </a:r>
            <a:endParaRPr lang="de-DE" sz="3200" dirty="0">
              <a:latin typeface="Calibri" panose="020F0502020204030204" pitchFamily="34" charset="0"/>
            </a:endParaRPr>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r>
              <a:rPr lang="de-DE" sz="3200" dirty="0" err="1">
                <a:latin typeface="Calibri" panose="020F0502020204030204" pitchFamily="34" charset="0"/>
              </a:rPr>
              <a:t>One</a:t>
            </a:r>
            <a:r>
              <a:rPr lang="de-DE" sz="3200" dirty="0">
                <a:latin typeface="Calibri" panose="020F0502020204030204" pitchFamily="34" charset="0"/>
              </a:rPr>
              <a:t> Method</a:t>
            </a:r>
          </a:p>
          <a:p>
            <a:pPr marL="285750" indent="-285750">
              <a:buFont typeface="Arial" panose="020B0604020202020204" pitchFamily="34" charset="0"/>
              <a:buChar char="•"/>
            </a:pPr>
            <a:endParaRPr lang="de-DE" sz="3200" dirty="0">
              <a:latin typeface="Calibri" panose="020F0502020204030204" pitchFamily="34" charset="0"/>
            </a:endParaRPr>
          </a:p>
          <a:p>
            <a:pPr marL="285750" indent="-285750">
              <a:buFont typeface="Arial" panose="020B0604020202020204" pitchFamily="34" charset="0"/>
              <a:buChar char="•"/>
            </a:pPr>
            <a:r>
              <a:rPr lang="de-DE" sz="3200" dirty="0" err="1">
                <a:latin typeface="Calibri" panose="020F0502020204030204" pitchFamily="34" charset="0"/>
              </a:rPr>
              <a:t>One</a:t>
            </a:r>
            <a:r>
              <a:rPr lang="de-DE" sz="3200" dirty="0">
                <a:latin typeface="Calibri" panose="020F0502020204030204" pitchFamily="34" charset="0"/>
              </a:rPr>
              <a:t> Actor</a:t>
            </a:r>
          </a:p>
          <a:p>
            <a:pPr marL="285750" indent="-285750">
              <a:buFont typeface="Arial" panose="020B0604020202020204" pitchFamily="34" charset="0"/>
              <a:buChar char="•"/>
            </a:pPr>
            <a:endParaRPr lang="de-DE" sz="2400" dirty="0">
              <a:latin typeface="Calibri" panose="020F0502020204030204" pitchFamily="34" charset="0"/>
            </a:endParaRPr>
          </a:p>
        </p:txBody>
      </p:sp>
      <p:pic>
        <p:nvPicPr>
          <p:cNvPr id="5" name="Picture 2">
            <a:extLst>
              <a:ext uri="{FF2B5EF4-FFF2-40B4-BE49-F238E27FC236}">
                <a16:creationId xmlns:a16="http://schemas.microsoft.com/office/drawing/2014/main" id="{46237EDD-8BD7-88D6-5DA2-B90644137FDC}"/>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857" r="6857"/>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3092BCDB-91FC-8E8F-58E2-4CE70B01C190}"/>
              </a:ext>
            </a:extLst>
          </p:cNvPr>
          <p:cNvSpPr txBox="1"/>
          <p:nvPr/>
        </p:nvSpPr>
        <p:spPr>
          <a:xfrm>
            <a:off x="0" y="6611779"/>
            <a:ext cx="764023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https://de.wikipedia.org/wiki/Steckdose#/media/Datei:SEV_1011_Typ_25_Steckdose.jpg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3659268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defined">
            <a:extLst>
              <a:ext uri="{FF2B5EF4-FFF2-40B4-BE49-F238E27FC236}">
                <a16:creationId xmlns:a16="http://schemas.microsoft.com/office/drawing/2014/main" id="{12084EC6-38B4-C48D-49D9-A7D350C03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3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F4948876-45B5-D800-493A-98814D172FA3}"/>
              </a:ext>
            </a:extLst>
          </p:cNvPr>
          <p:cNvSpPr txBox="1"/>
          <p:nvPr/>
        </p:nvSpPr>
        <p:spPr>
          <a:xfrm>
            <a:off x="0" y="6611779"/>
            <a:ext cx="6258445"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https://de.wikipedia.org/wiki/Schuko#/media/Datei:Schuko_standard.jpg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31163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1B959B-B713-15AA-0DDA-F526627AB907}"/>
              </a:ext>
            </a:extLst>
          </p:cNvPr>
          <p:cNvSpPr>
            <a:spLocks noGrp="1"/>
          </p:cNvSpPr>
          <p:nvPr>
            <p:ph type="title"/>
          </p:nvPr>
        </p:nvSpPr>
        <p:spPr>
          <a:xfrm>
            <a:off x="5751096" y="1174601"/>
            <a:ext cx="4668252" cy="561839"/>
          </a:xfrm>
        </p:spPr>
        <p:txBody>
          <a:bodyPr anchor="b">
            <a:normAutofit/>
          </a:bodyPr>
          <a:lstStyle/>
          <a:p>
            <a:r>
              <a:rPr lang="de-DE" dirty="0"/>
              <a:t>Adapter</a:t>
            </a:r>
          </a:p>
        </p:txBody>
      </p:sp>
      <p:sp>
        <p:nvSpPr>
          <p:cNvPr id="4" name="Textplatzhalter 3">
            <a:extLst>
              <a:ext uri="{FF2B5EF4-FFF2-40B4-BE49-F238E27FC236}">
                <a16:creationId xmlns:a16="http://schemas.microsoft.com/office/drawing/2014/main" id="{4AD325D6-944E-5FD0-2285-5DC152A17A68}"/>
              </a:ext>
            </a:extLst>
          </p:cNvPr>
          <p:cNvSpPr>
            <a:spLocks noGrp="1"/>
          </p:cNvSpPr>
          <p:nvPr>
            <p:ph type="body" sz="half" idx="2"/>
          </p:nvPr>
        </p:nvSpPr>
        <p:spPr>
          <a:xfrm>
            <a:off x="5763126" y="1884219"/>
            <a:ext cx="4644191" cy="4408298"/>
          </a:xfrm>
        </p:spPr>
        <p:txBody>
          <a:bodyPr>
            <a:normAutofit/>
          </a:bodyPr>
          <a:lstStyle/>
          <a:p>
            <a:pPr marL="342900" indent="-342900">
              <a:buFont typeface="Arial" panose="020B0604020202020204" pitchFamily="34" charset="0"/>
              <a:buChar char="•"/>
            </a:pPr>
            <a:endParaRPr lang="de-DE" dirty="0"/>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endParaRPr lang="de-DE" sz="2800" dirty="0"/>
          </a:p>
        </p:txBody>
      </p:sp>
      <p:pic>
        <p:nvPicPr>
          <p:cNvPr id="4098" name="Picture 2">
            <a:extLst>
              <a:ext uri="{FF2B5EF4-FFF2-40B4-BE49-F238E27FC236}">
                <a16:creationId xmlns:a16="http://schemas.microsoft.com/office/drawing/2014/main" id="{8C8451E8-9754-28B8-86C9-C3468C91D812}"/>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7912" r="7912"/>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C610BC3E-53D4-0DC9-14C6-B56F77BC0D7B}"/>
              </a:ext>
            </a:extLst>
          </p:cNvPr>
          <p:cNvSpPr txBox="1"/>
          <p:nvPr/>
        </p:nvSpPr>
        <p:spPr>
          <a:xfrm>
            <a:off x="0" y="6611779"/>
            <a:ext cx="827021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https://de.wikipedia.org/wiki/Reisestecker#/media/Datei:72500_Reise-Stecker_komplett_D_RGB.jpg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3140904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1B959B-B713-15AA-0DDA-F526627AB907}"/>
              </a:ext>
            </a:extLst>
          </p:cNvPr>
          <p:cNvSpPr>
            <a:spLocks noGrp="1"/>
          </p:cNvSpPr>
          <p:nvPr>
            <p:ph type="title"/>
          </p:nvPr>
        </p:nvSpPr>
        <p:spPr>
          <a:xfrm>
            <a:off x="5751096" y="1174601"/>
            <a:ext cx="4668252" cy="561839"/>
          </a:xfrm>
        </p:spPr>
        <p:txBody>
          <a:bodyPr anchor="b">
            <a:normAutofit/>
          </a:bodyPr>
          <a:lstStyle/>
          <a:p>
            <a:r>
              <a:rPr lang="de-DE" dirty="0"/>
              <a:t>Adapter</a:t>
            </a:r>
          </a:p>
        </p:txBody>
      </p:sp>
      <p:sp>
        <p:nvSpPr>
          <p:cNvPr id="4" name="Textplatzhalter 3">
            <a:extLst>
              <a:ext uri="{FF2B5EF4-FFF2-40B4-BE49-F238E27FC236}">
                <a16:creationId xmlns:a16="http://schemas.microsoft.com/office/drawing/2014/main" id="{4AD325D6-944E-5FD0-2285-5DC152A17A68}"/>
              </a:ext>
            </a:extLst>
          </p:cNvPr>
          <p:cNvSpPr>
            <a:spLocks noGrp="1"/>
          </p:cNvSpPr>
          <p:nvPr>
            <p:ph type="body" sz="half" idx="2"/>
          </p:nvPr>
        </p:nvSpPr>
        <p:spPr>
          <a:xfrm>
            <a:off x="5763126" y="1884219"/>
            <a:ext cx="4644191" cy="4408298"/>
          </a:xfrm>
        </p:spPr>
        <p:txBody>
          <a:bodyPr>
            <a:normAutofit/>
          </a:bodyPr>
          <a:lstStyle/>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sz="3200" dirty="0" err="1"/>
              <a:t>Concrete</a:t>
            </a:r>
            <a:r>
              <a:rPr lang="de-DE" sz="3200" dirty="0"/>
              <a:t> </a:t>
            </a:r>
            <a:r>
              <a:rPr lang="de-DE" sz="3200" dirty="0" err="1"/>
              <a:t>details</a:t>
            </a:r>
            <a:endParaRPr lang="de-DE" sz="3200" dirty="0"/>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endParaRPr lang="de-DE" sz="2800" dirty="0"/>
          </a:p>
        </p:txBody>
      </p:sp>
      <p:pic>
        <p:nvPicPr>
          <p:cNvPr id="4098" name="Picture 2">
            <a:extLst>
              <a:ext uri="{FF2B5EF4-FFF2-40B4-BE49-F238E27FC236}">
                <a16:creationId xmlns:a16="http://schemas.microsoft.com/office/drawing/2014/main" id="{8C8451E8-9754-28B8-86C9-C3468C91D812}"/>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7912" r="7912"/>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C610BC3E-53D4-0DC9-14C6-B56F77BC0D7B}"/>
              </a:ext>
            </a:extLst>
          </p:cNvPr>
          <p:cNvSpPr txBox="1"/>
          <p:nvPr/>
        </p:nvSpPr>
        <p:spPr>
          <a:xfrm>
            <a:off x="0" y="6611779"/>
            <a:ext cx="827021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https://de.wikipedia.org/wiki/Reisestecker#/media/Datei:72500_Reise-Stecker_komplett_D_RGB.jpg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2957814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1B959B-B713-15AA-0DDA-F526627AB907}"/>
              </a:ext>
            </a:extLst>
          </p:cNvPr>
          <p:cNvSpPr>
            <a:spLocks noGrp="1"/>
          </p:cNvSpPr>
          <p:nvPr>
            <p:ph type="title"/>
          </p:nvPr>
        </p:nvSpPr>
        <p:spPr>
          <a:xfrm>
            <a:off x="5751096" y="1174601"/>
            <a:ext cx="4668252" cy="561839"/>
          </a:xfrm>
        </p:spPr>
        <p:txBody>
          <a:bodyPr anchor="b">
            <a:normAutofit/>
          </a:bodyPr>
          <a:lstStyle/>
          <a:p>
            <a:r>
              <a:rPr lang="de-DE" dirty="0"/>
              <a:t>Adapter</a:t>
            </a:r>
          </a:p>
        </p:txBody>
      </p:sp>
      <p:sp>
        <p:nvSpPr>
          <p:cNvPr id="4" name="Textplatzhalter 3">
            <a:extLst>
              <a:ext uri="{FF2B5EF4-FFF2-40B4-BE49-F238E27FC236}">
                <a16:creationId xmlns:a16="http://schemas.microsoft.com/office/drawing/2014/main" id="{4AD325D6-944E-5FD0-2285-5DC152A17A68}"/>
              </a:ext>
            </a:extLst>
          </p:cNvPr>
          <p:cNvSpPr>
            <a:spLocks noGrp="1"/>
          </p:cNvSpPr>
          <p:nvPr>
            <p:ph type="body" sz="half" idx="2"/>
          </p:nvPr>
        </p:nvSpPr>
        <p:spPr>
          <a:xfrm>
            <a:off x="5763126" y="1884219"/>
            <a:ext cx="4644191" cy="4408298"/>
          </a:xfrm>
        </p:spPr>
        <p:txBody>
          <a:bodyPr>
            <a:normAutofit/>
          </a:bodyPr>
          <a:lstStyle/>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3200" dirty="0" err="1"/>
              <a:t>Concrete</a:t>
            </a:r>
            <a:r>
              <a:rPr lang="de-DE" sz="3200" dirty="0"/>
              <a:t> </a:t>
            </a:r>
            <a:r>
              <a:rPr lang="de-DE" sz="3200" dirty="0" err="1"/>
              <a:t>details</a:t>
            </a:r>
            <a:endParaRPr lang="de-DE" sz="32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r>
              <a:rPr lang="de-DE" sz="3200" dirty="0" err="1"/>
              <a:t>Conversion</a:t>
            </a:r>
            <a:r>
              <a:rPr lang="de-DE" sz="3200" dirty="0"/>
              <a:t> Layer</a:t>
            </a:r>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endParaRPr lang="de-DE" sz="2800" dirty="0"/>
          </a:p>
        </p:txBody>
      </p:sp>
      <p:pic>
        <p:nvPicPr>
          <p:cNvPr id="4098" name="Picture 2">
            <a:extLst>
              <a:ext uri="{FF2B5EF4-FFF2-40B4-BE49-F238E27FC236}">
                <a16:creationId xmlns:a16="http://schemas.microsoft.com/office/drawing/2014/main" id="{8C8451E8-9754-28B8-86C9-C3468C91D812}"/>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7912" r="7912"/>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C610BC3E-53D4-0DC9-14C6-B56F77BC0D7B}"/>
              </a:ext>
            </a:extLst>
          </p:cNvPr>
          <p:cNvSpPr txBox="1"/>
          <p:nvPr/>
        </p:nvSpPr>
        <p:spPr>
          <a:xfrm>
            <a:off x="0" y="6611779"/>
            <a:ext cx="827021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https://de.wikipedia.org/wiki/Reisestecker#/media/Datei:72500_Reise-Stecker_komplett_D_RGB.jpg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51431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1B959B-B713-15AA-0DDA-F526627AB907}"/>
              </a:ext>
            </a:extLst>
          </p:cNvPr>
          <p:cNvSpPr>
            <a:spLocks noGrp="1"/>
          </p:cNvSpPr>
          <p:nvPr>
            <p:ph type="title"/>
          </p:nvPr>
        </p:nvSpPr>
        <p:spPr>
          <a:xfrm>
            <a:off x="5751096" y="1174601"/>
            <a:ext cx="4668252" cy="561839"/>
          </a:xfrm>
        </p:spPr>
        <p:txBody>
          <a:bodyPr anchor="b">
            <a:normAutofit/>
          </a:bodyPr>
          <a:lstStyle/>
          <a:p>
            <a:r>
              <a:rPr lang="de-DE" dirty="0"/>
              <a:t>Adapter</a:t>
            </a:r>
          </a:p>
        </p:txBody>
      </p:sp>
      <p:sp>
        <p:nvSpPr>
          <p:cNvPr id="4" name="Textplatzhalter 3">
            <a:extLst>
              <a:ext uri="{FF2B5EF4-FFF2-40B4-BE49-F238E27FC236}">
                <a16:creationId xmlns:a16="http://schemas.microsoft.com/office/drawing/2014/main" id="{4AD325D6-944E-5FD0-2285-5DC152A17A68}"/>
              </a:ext>
            </a:extLst>
          </p:cNvPr>
          <p:cNvSpPr>
            <a:spLocks noGrp="1"/>
          </p:cNvSpPr>
          <p:nvPr>
            <p:ph type="body" sz="half" idx="2"/>
          </p:nvPr>
        </p:nvSpPr>
        <p:spPr>
          <a:xfrm>
            <a:off x="5763126" y="1884219"/>
            <a:ext cx="4644191" cy="4408298"/>
          </a:xfrm>
        </p:spPr>
        <p:txBody>
          <a:bodyPr>
            <a:normAutofit/>
          </a:bodyPr>
          <a:lstStyle/>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sz="3200" dirty="0" err="1"/>
              <a:t>Concrete</a:t>
            </a:r>
            <a:r>
              <a:rPr lang="de-DE" sz="3200" dirty="0"/>
              <a:t> </a:t>
            </a:r>
            <a:r>
              <a:rPr lang="de-DE" sz="3200" dirty="0" err="1"/>
              <a:t>details</a:t>
            </a:r>
            <a:endParaRPr lang="de-DE" sz="32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r>
              <a:rPr lang="de-DE" sz="3200" dirty="0" err="1"/>
              <a:t>Conversion</a:t>
            </a:r>
            <a:r>
              <a:rPr lang="de-DE" sz="3200" dirty="0"/>
              <a:t> Layer</a:t>
            </a:r>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r>
              <a:rPr lang="de-DE" sz="3200" dirty="0" err="1"/>
              <a:t>Exchangable</a:t>
            </a:r>
            <a:endParaRPr lang="de-DE" sz="3200" dirty="0"/>
          </a:p>
        </p:txBody>
      </p:sp>
      <p:pic>
        <p:nvPicPr>
          <p:cNvPr id="4098" name="Picture 2">
            <a:extLst>
              <a:ext uri="{FF2B5EF4-FFF2-40B4-BE49-F238E27FC236}">
                <a16:creationId xmlns:a16="http://schemas.microsoft.com/office/drawing/2014/main" id="{8C8451E8-9754-28B8-86C9-C3468C91D812}"/>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7912" r="7912"/>
          <a:stretch>
            <a:fillRect/>
          </a:stretch>
        </p:blipFill>
        <p:spPr bwMode="auto">
          <a:xfrm>
            <a:off x="1046163" y="1263650"/>
            <a:ext cx="433228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C610BC3E-53D4-0DC9-14C6-B56F77BC0D7B}"/>
              </a:ext>
            </a:extLst>
          </p:cNvPr>
          <p:cNvSpPr txBox="1"/>
          <p:nvPr/>
        </p:nvSpPr>
        <p:spPr>
          <a:xfrm>
            <a:off x="0" y="6611779"/>
            <a:ext cx="8270213" cy="246221"/>
          </a:xfrm>
          <a:prstGeom prst="rect">
            <a:avLst/>
          </a:prstGeom>
          <a:noFill/>
        </p:spPr>
        <p:txBody>
          <a:bodyPr wrap="none" rtlCol="0">
            <a:spAutoFit/>
          </a:bodyPr>
          <a:lstStyle/>
          <a:p>
            <a:r>
              <a:rPr lang="fr-FR" sz="1000" b="1" i="0" dirty="0">
                <a:solidFill>
                  <a:srgbClr val="00AA32"/>
                </a:solidFill>
                <a:latin typeface="Verdana" charset="0"/>
                <a:ea typeface="Verdana" charset="0"/>
                <a:cs typeface="Verdana" charset="0"/>
              </a:rPr>
              <a:t>Source: https://de.wikipedia.org/wiki/Reisestecker#/media/Datei:72500_Reise-Stecker_komplett_D_RGB.jpg</a:t>
            </a:r>
            <a:endParaRPr lang="de-DE" sz="1000" b="1" i="0" dirty="0">
              <a:solidFill>
                <a:srgbClr val="00AA32"/>
              </a:solidFill>
              <a:latin typeface="Verdana" charset="0"/>
              <a:ea typeface="Verdana" charset="0"/>
              <a:cs typeface="Verdana" charset="0"/>
            </a:endParaRPr>
          </a:p>
        </p:txBody>
      </p:sp>
    </p:spTree>
    <p:extLst>
      <p:ext uri="{BB962C8B-B14F-4D97-AF65-F5344CB8AC3E}">
        <p14:creationId xmlns:p14="http://schemas.microsoft.com/office/powerpoint/2010/main" val="3213973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3" name="Freihandform: Form 22">
            <a:extLst>
              <a:ext uri="{FF2B5EF4-FFF2-40B4-BE49-F238E27FC236}">
                <a16:creationId xmlns:a16="http://schemas.microsoft.com/office/drawing/2014/main" id="{550A2C6B-7520-139F-9C1C-9968EC82C238}"/>
              </a:ext>
            </a:extLst>
          </p:cNvPr>
          <p:cNvSpPr/>
          <p:nvPr/>
        </p:nvSpPr>
        <p:spPr>
          <a:xfrm>
            <a:off x="3010846" y="2579708"/>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4" name="Freihandform: Form 23">
            <a:extLst>
              <a:ext uri="{FF2B5EF4-FFF2-40B4-BE49-F238E27FC236}">
                <a16:creationId xmlns:a16="http://schemas.microsoft.com/office/drawing/2014/main" id="{70C8029C-F8D7-9881-535E-2DAE88BC3400}"/>
              </a:ext>
            </a:extLst>
          </p:cNvPr>
          <p:cNvSpPr/>
          <p:nvPr/>
        </p:nvSpPr>
        <p:spPr>
          <a:xfrm>
            <a:off x="3010846" y="3775490"/>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7" name="Freihandform: Form 26">
            <a:extLst>
              <a:ext uri="{FF2B5EF4-FFF2-40B4-BE49-F238E27FC236}">
                <a16:creationId xmlns:a16="http://schemas.microsoft.com/office/drawing/2014/main" id="{8B45D224-478A-31C5-0FDA-4A7671C0FAF4}"/>
              </a:ext>
            </a:extLst>
          </p:cNvPr>
          <p:cNvSpPr/>
          <p:nvPr/>
        </p:nvSpPr>
        <p:spPr>
          <a:xfrm>
            <a:off x="7876227" y="3742061"/>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28" name="Freihandform: Form 27">
            <a:extLst>
              <a:ext uri="{FF2B5EF4-FFF2-40B4-BE49-F238E27FC236}">
                <a16:creationId xmlns:a16="http://schemas.microsoft.com/office/drawing/2014/main" id="{635697BE-0079-40BE-46DA-60DE92926698}"/>
              </a:ext>
            </a:extLst>
          </p:cNvPr>
          <p:cNvSpPr/>
          <p:nvPr/>
        </p:nvSpPr>
        <p:spPr>
          <a:xfrm>
            <a:off x="7876227" y="2573378"/>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Tree>
    <p:extLst>
      <p:ext uri="{BB962C8B-B14F-4D97-AF65-F5344CB8AC3E}">
        <p14:creationId xmlns:p14="http://schemas.microsoft.com/office/powerpoint/2010/main" val="2986894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3" name="Freihandform: Form 22">
            <a:extLst>
              <a:ext uri="{FF2B5EF4-FFF2-40B4-BE49-F238E27FC236}">
                <a16:creationId xmlns:a16="http://schemas.microsoft.com/office/drawing/2014/main" id="{550A2C6B-7520-139F-9C1C-9968EC82C238}"/>
              </a:ext>
            </a:extLst>
          </p:cNvPr>
          <p:cNvSpPr/>
          <p:nvPr/>
        </p:nvSpPr>
        <p:spPr>
          <a:xfrm>
            <a:off x="3010846" y="2579708"/>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4" name="Freihandform: Form 23">
            <a:extLst>
              <a:ext uri="{FF2B5EF4-FFF2-40B4-BE49-F238E27FC236}">
                <a16:creationId xmlns:a16="http://schemas.microsoft.com/office/drawing/2014/main" id="{70C8029C-F8D7-9881-535E-2DAE88BC3400}"/>
              </a:ext>
            </a:extLst>
          </p:cNvPr>
          <p:cNvSpPr/>
          <p:nvPr/>
        </p:nvSpPr>
        <p:spPr>
          <a:xfrm>
            <a:off x="3010846" y="3775490"/>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7" name="Freihandform: Form 26">
            <a:extLst>
              <a:ext uri="{FF2B5EF4-FFF2-40B4-BE49-F238E27FC236}">
                <a16:creationId xmlns:a16="http://schemas.microsoft.com/office/drawing/2014/main" id="{8B45D224-478A-31C5-0FDA-4A7671C0FAF4}"/>
              </a:ext>
            </a:extLst>
          </p:cNvPr>
          <p:cNvSpPr/>
          <p:nvPr/>
        </p:nvSpPr>
        <p:spPr>
          <a:xfrm>
            <a:off x="7876227" y="3742061"/>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28" name="Freihandform: Form 27">
            <a:extLst>
              <a:ext uri="{FF2B5EF4-FFF2-40B4-BE49-F238E27FC236}">
                <a16:creationId xmlns:a16="http://schemas.microsoft.com/office/drawing/2014/main" id="{635697BE-0079-40BE-46DA-60DE92926698}"/>
              </a:ext>
            </a:extLst>
          </p:cNvPr>
          <p:cNvSpPr/>
          <p:nvPr/>
        </p:nvSpPr>
        <p:spPr>
          <a:xfrm>
            <a:off x="7876227" y="2573378"/>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
        <p:nvSpPr>
          <p:cNvPr id="52" name="Textfeld 51">
            <a:extLst>
              <a:ext uri="{FF2B5EF4-FFF2-40B4-BE49-F238E27FC236}">
                <a16:creationId xmlns:a16="http://schemas.microsoft.com/office/drawing/2014/main" id="{D3CDB8B2-F4D6-98A3-F6D3-74CC6F752748}"/>
              </a:ext>
            </a:extLst>
          </p:cNvPr>
          <p:cNvSpPr txBox="1"/>
          <p:nvPr/>
        </p:nvSpPr>
        <p:spPr>
          <a:xfrm>
            <a:off x="810946" y="5558826"/>
            <a:ext cx="172354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Implements</a:t>
            </a:r>
          </a:p>
        </p:txBody>
      </p:sp>
      <p:sp>
        <p:nvSpPr>
          <p:cNvPr id="53" name="Textfeld 52">
            <a:extLst>
              <a:ext uri="{FF2B5EF4-FFF2-40B4-BE49-F238E27FC236}">
                <a16:creationId xmlns:a16="http://schemas.microsoft.com/office/drawing/2014/main" id="{BC18E343-4B55-8840-A244-C419617DF2C9}"/>
              </a:ext>
            </a:extLst>
          </p:cNvPr>
          <p:cNvSpPr txBox="1"/>
          <p:nvPr/>
        </p:nvSpPr>
        <p:spPr>
          <a:xfrm>
            <a:off x="811165" y="6061370"/>
            <a:ext cx="790601"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Uses</a:t>
            </a:r>
            <a:endParaRPr lang="de-DE" sz="2000" i="0" dirty="0">
              <a:solidFill>
                <a:schemeClr val="bg1"/>
              </a:solidFill>
              <a:latin typeface="Verdana" charset="0"/>
              <a:ea typeface="Verdana" charset="0"/>
              <a:cs typeface="Verdana" charset="0"/>
            </a:endParaRPr>
          </a:p>
        </p:txBody>
      </p:sp>
      <p:sp>
        <p:nvSpPr>
          <p:cNvPr id="54" name="Rechteck 53">
            <a:extLst>
              <a:ext uri="{FF2B5EF4-FFF2-40B4-BE49-F238E27FC236}">
                <a16:creationId xmlns:a16="http://schemas.microsoft.com/office/drawing/2014/main" id="{B6067DED-9BE5-BA77-E114-B26E942EEC2A}"/>
              </a:ext>
            </a:extLst>
          </p:cNvPr>
          <p:cNvSpPr/>
          <p:nvPr/>
        </p:nvSpPr>
        <p:spPr>
          <a:xfrm>
            <a:off x="412836" y="5592622"/>
            <a:ext cx="331200" cy="332517"/>
          </a:xfrm>
          <a:custGeom>
            <a:avLst/>
            <a:gdLst>
              <a:gd name="connsiteX0" fmla="*/ 0 w 331200"/>
              <a:gd name="connsiteY0" fmla="*/ 0 h 332517"/>
              <a:gd name="connsiteX1" fmla="*/ 331200 w 331200"/>
              <a:gd name="connsiteY1" fmla="*/ 0 h 332517"/>
              <a:gd name="connsiteX2" fmla="*/ 331200 w 331200"/>
              <a:gd name="connsiteY2" fmla="*/ 332517 h 332517"/>
              <a:gd name="connsiteX3" fmla="*/ 0 w 331200"/>
              <a:gd name="connsiteY3" fmla="*/ 332517 h 332517"/>
              <a:gd name="connsiteX4" fmla="*/ 0 w 331200"/>
              <a:gd name="connsiteY4" fmla="*/ 0 h 3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0" h="332517" fill="none" extrusionOk="0">
                <a:moveTo>
                  <a:pt x="0" y="0"/>
                </a:moveTo>
                <a:cubicBezTo>
                  <a:pt x="84391" y="-18712"/>
                  <a:pt x="261756" y="33914"/>
                  <a:pt x="331200" y="0"/>
                </a:cubicBezTo>
                <a:cubicBezTo>
                  <a:pt x="368725" y="119304"/>
                  <a:pt x="328581" y="190243"/>
                  <a:pt x="331200" y="332517"/>
                </a:cubicBezTo>
                <a:cubicBezTo>
                  <a:pt x="241821" y="370044"/>
                  <a:pt x="95500" y="310809"/>
                  <a:pt x="0" y="332517"/>
                </a:cubicBezTo>
                <a:cubicBezTo>
                  <a:pt x="-33697" y="221207"/>
                  <a:pt x="34829" y="68736"/>
                  <a:pt x="0" y="0"/>
                </a:cubicBezTo>
                <a:close/>
              </a:path>
              <a:path w="331200" h="332517" stroke="0" extrusionOk="0">
                <a:moveTo>
                  <a:pt x="0" y="0"/>
                </a:moveTo>
                <a:cubicBezTo>
                  <a:pt x="90608" y="-15263"/>
                  <a:pt x="193567" y="18368"/>
                  <a:pt x="331200" y="0"/>
                </a:cubicBezTo>
                <a:cubicBezTo>
                  <a:pt x="339811" y="76869"/>
                  <a:pt x="314788" y="232270"/>
                  <a:pt x="331200" y="332517"/>
                </a:cubicBezTo>
                <a:cubicBezTo>
                  <a:pt x="225470" y="369606"/>
                  <a:pt x="97399" y="306979"/>
                  <a:pt x="0" y="332517"/>
                </a:cubicBezTo>
                <a:cubicBezTo>
                  <a:pt x="-38274" y="243690"/>
                  <a:pt x="4392" y="139598"/>
                  <a:pt x="0" y="0"/>
                </a:cubicBezTo>
                <a:close/>
              </a:path>
            </a:pathLst>
          </a:custGeom>
          <a:solidFill>
            <a:srgbClr val="00B0F0"/>
          </a:solidFill>
          <a:ln>
            <a:solidFill>
              <a:schemeClr val="bg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B9E05D25-172B-79B5-B39D-5205328DFCDA}"/>
              </a:ext>
            </a:extLst>
          </p:cNvPr>
          <p:cNvSpPr/>
          <p:nvPr/>
        </p:nvSpPr>
        <p:spPr>
          <a:xfrm>
            <a:off x="413872" y="6084474"/>
            <a:ext cx="331200" cy="332517"/>
          </a:xfrm>
          <a:custGeom>
            <a:avLst/>
            <a:gdLst>
              <a:gd name="connsiteX0" fmla="*/ 0 w 331200"/>
              <a:gd name="connsiteY0" fmla="*/ 0 h 332517"/>
              <a:gd name="connsiteX1" fmla="*/ 331200 w 331200"/>
              <a:gd name="connsiteY1" fmla="*/ 0 h 332517"/>
              <a:gd name="connsiteX2" fmla="*/ 331200 w 331200"/>
              <a:gd name="connsiteY2" fmla="*/ 332517 h 332517"/>
              <a:gd name="connsiteX3" fmla="*/ 0 w 331200"/>
              <a:gd name="connsiteY3" fmla="*/ 332517 h 332517"/>
              <a:gd name="connsiteX4" fmla="*/ 0 w 331200"/>
              <a:gd name="connsiteY4" fmla="*/ 0 h 3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0" h="332517" fill="none" extrusionOk="0">
                <a:moveTo>
                  <a:pt x="0" y="0"/>
                </a:moveTo>
                <a:cubicBezTo>
                  <a:pt x="128767" y="-15093"/>
                  <a:pt x="184471" y="32209"/>
                  <a:pt x="331200" y="0"/>
                </a:cubicBezTo>
                <a:cubicBezTo>
                  <a:pt x="355914" y="70901"/>
                  <a:pt x="328215" y="197378"/>
                  <a:pt x="331200" y="332517"/>
                </a:cubicBezTo>
                <a:cubicBezTo>
                  <a:pt x="213155" y="362842"/>
                  <a:pt x="80925" y="303984"/>
                  <a:pt x="0" y="332517"/>
                </a:cubicBezTo>
                <a:cubicBezTo>
                  <a:pt x="-15165" y="200319"/>
                  <a:pt x="25330" y="112030"/>
                  <a:pt x="0" y="0"/>
                </a:cubicBezTo>
                <a:close/>
              </a:path>
              <a:path w="331200" h="332517" stroke="0" extrusionOk="0">
                <a:moveTo>
                  <a:pt x="0" y="0"/>
                </a:moveTo>
                <a:cubicBezTo>
                  <a:pt x="138808" y="-5053"/>
                  <a:pt x="219005" y="11363"/>
                  <a:pt x="331200" y="0"/>
                </a:cubicBezTo>
                <a:cubicBezTo>
                  <a:pt x="331724" y="155822"/>
                  <a:pt x="297956" y="174078"/>
                  <a:pt x="331200" y="332517"/>
                </a:cubicBezTo>
                <a:cubicBezTo>
                  <a:pt x="204378" y="361772"/>
                  <a:pt x="107414" y="314725"/>
                  <a:pt x="0" y="332517"/>
                </a:cubicBezTo>
                <a:cubicBezTo>
                  <a:pt x="-7298" y="169573"/>
                  <a:pt x="22320" y="131373"/>
                  <a:pt x="0" y="0"/>
                </a:cubicBezTo>
                <a:close/>
              </a:path>
            </a:pathLst>
          </a:custGeom>
          <a:solidFill>
            <a:srgbClr val="FFC000"/>
          </a:solidFill>
          <a:ln>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Pfeil: gebogen 58">
            <a:extLst>
              <a:ext uri="{FF2B5EF4-FFF2-40B4-BE49-F238E27FC236}">
                <a16:creationId xmlns:a16="http://schemas.microsoft.com/office/drawing/2014/main" id="{B7117A28-2478-55C1-271B-54310015B15E}"/>
              </a:ext>
            </a:extLst>
          </p:cNvPr>
          <p:cNvSpPr/>
          <p:nvPr/>
        </p:nvSpPr>
        <p:spPr>
          <a:xfrm rot="21017120">
            <a:off x="3429115" y="1947521"/>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3" name="Pfeil: gebogen 62">
            <a:extLst>
              <a:ext uri="{FF2B5EF4-FFF2-40B4-BE49-F238E27FC236}">
                <a16:creationId xmlns:a16="http://schemas.microsoft.com/office/drawing/2014/main" id="{D5C0CAAD-BF7A-5800-3243-D7B80F5EC96E}"/>
              </a:ext>
            </a:extLst>
          </p:cNvPr>
          <p:cNvSpPr/>
          <p:nvPr/>
        </p:nvSpPr>
        <p:spPr>
          <a:xfrm rot="21017120">
            <a:off x="3205078" y="3161035"/>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8089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DBF477C-1832-9EC1-70F8-1D3FB0D90A56}"/>
              </a:ext>
            </a:extLst>
          </p:cNvPr>
          <p:cNvSpPr>
            <a:spLocks noGrp="1"/>
          </p:cNvSpPr>
          <p:nvPr>
            <p:ph type="title"/>
          </p:nvPr>
        </p:nvSpPr>
        <p:spPr/>
        <p:txBody>
          <a:bodyPr/>
          <a:lstStyle/>
          <a:p>
            <a:r>
              <a:rPr lang="de-DE" dirty="0"/>
              <a:t>3 Tier Architecture</a:t>
            </a:r>
          </a:p>
        </p:txBody>
      </p:sp>
      <p:pic>
        <p:nvPicPr>
          <p:cNvPr id="7" name="Grafik 6" descr="Prozessor Silhouette">
            <a:extLst>
              <a:ext uri="{FF2B5EF4-FFF2-40B4-BE49-F238E27FC236}">
                <a16:creationId xmlns:a16="http://schemas.microsoft.com/office/drawing/2014/main" id="{03F6DB89-8F6E-86E6-08E1-89915B998F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1675" y="3075749"/>
            <a:ext cx="1552015" cy="1552015"/>
          </a:xfrm>
          <a:prstGeom prst="rect">
            <a:avLst/>
          </a:prstGeom>
        </p:spPr>
      </p:pic>
      <p:pic>
        <p:nvPicPr>
          <p:cNvPr id="9" name="Grafik 8" descr="Monitor Silhouette">
            <a:extLst>
              <a:ext uri="{FF2B5EF4-FFF2-40B4-BE49-F238E27FC236}">
                <a16:creationId xmlns:a16="http://schemas.microsoft.com/office/drawing/2014/main" id="{4F850485-B852-061D-C52F-48E7282A72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1837" y="2932952"/>
            <a:ext cx="1837607" cy="1837607"/>
          </a:xfrm>
          <a:prstGeom prst="rect">
            <a:avLst/>
          </a:prstGeom>
        </p:spPr>
      </p:pic>
      <p:pic>
        <p:nvPicPr>
          <p:cNvPr id="11" name="Grafik 10" descr="Datenbank Silhouette">
            <a:extLst>
              <a:ext uri="{FF2B5EF4-FFF2-40B4-BE49-F238E27FC236}">
                <a16:creationId xmlns:a16="http://schemas.microsoft.com/office/drawing/2014/main" id="{2167DF9D-83BC-A41E-558C-E8D7FBEECF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5922" y="3000642"/>
            <a:ext cx="1702231" cy="1702231"/>
          </a:xfrm>
          <a:prstGeom prst="rect">
            <a:avLst/>
          </a:prstGeom>
        </p:spPr>
      </p:pic>
      <p:sp>
        <p:nvSpPr>
          <p:cNvPr id="12" name="Textfeld 11">
            <a:extLst>
              <a:ext uri="{FF2B5EF4-FFF2-40B4-BE49-F238E27FC236}">
                <a16:creationId xmlns:a16="http://schemas.microsoft.com/office/drawing/2014/main" id="{38232E10-AB08-F924-0C05-79E998A5EF3D}"/>
              </a:ext>
            </a:extLst>
          </p:cNvPr>
          <p:cNvSpPr txBox="1"/>
          <p:nvPr/>
        </p:nvSpPr>
        <p:spPr>
          <a:xfrm>
            <a:off x="682705" y="4702873"/>
            <a:ext cx="3175869" cy="461665"/>
          </a:xfrm>
          <a:prstGeom prst="rect">
            <a:avLst/>
          </a:prstGeom>
          <a:noFill/>
        </p:spPr>
        <p:txBody>
          <a:bodyPr wrap="none" rtlCol="0">
            <a:spAutoFit/>
          </a:bodyPr>
          <a:lstStyle/>
          <a:p>
            <a:r>
              <a:rPr lang="de-DE" sz="2400" b="1" i="0" dirty="0" err="1">
                <a:solidFill>
                  <a:srgbClr val="00AA32"/>
                </a:solidFill>
                <a:latin typeface="Verdana" charset="0"/>
                <a:ea typeface="Verdana" charset="0"/>
                <a:cs typeface="Verdana" charset="0"/>
              </a:rPr>
              <a:t>Presentation</a:t>
            </a:r>
            <a:r>
              <a:rPr lang="de-DE" sz="2400" b="1" i="0" dirty="0">
                <a:solidFill>
                  <a:srgbClr val="00AA32"/>
                </a:solidFill>
                <a:latin typeface="Verdana" charset="0"/>
                <a:ea typeface="Verdana" charset="0"/>
                <a:cs typeface="Verdana" charset="0"/>
              </a:rPr>
              <a:t> Tier</a:t>
            </a:r>
          </a:p>
        </p:txBody>
      </p:sp>
      <p:sp>
        <p:nvSpPr>
          <p:cNvPr id="13" name="Textfeld 12">
            <a:extLst>
              <a:ext uri="{FF2B5EF4-FFF2-40B4-BE49-F238E27FC236}">
                <a16:creationId xmlns:a16="http://schemas.microsoft.com/office/drawing/2014/main" id="{023AC4AA-60D9-A97E-A499-256AF9B6A33B}"/>
              </a:ext>
            </a:extLst>
          </p:cNvPr>
          <p:cNvSpPr txBox="1"/>
          <p:nvPr/>
        </p:nvSpPr>
        <p:spPr>
          <a:xfrm>
            <a:off x="4831368" y="4644337"/>
            <a:ext cx="1872629" cy="461665"/>
          </a:xfrm>
          <a:prstGeom prst="rect">
            <a:avLst/>
          </a:prstGeom>
          <a:noFill/>
        </p:spPr>
        <p:txBody>
          <a:bodyPr wrap="none" rtlCol="0">
            <a:spAutoFit/>
          </a:bodyPr>
          <a:lstStyle/>
          <a:p>
            <a:r>
              <a:rPr lang="de-DE" sz="2400" b="1" i="0" dirty="0" err="1">
                <a:solidFill>
                  <a:srgbClr val="00AA32"/>
                </a:solidFill>
                <a:latin typeface="Verdana" charset="0"/>
                <a:ea typeface="Verdana" charset="0"/>
                <a:cs typeface="Verdana" charset="0"/>
              </a:rPr>
              <a:t>Logic</a:t>
            </a:r>
            <a:r>
              <a:rPr lang="de-DE" sz="2400" b="1" i="0" dirty="0">
                <a:solidFill>
                  <a:srgbClr val="00AA32"/>
                </a:solidFill>
                <a:latin typeface="Verdana" charset="0"/>
                <a:ea typeface="Verdana" charset="0"/>
                <a:cs typeface="Verdana" charset="0"/>
              </a:rPr>
              <a:t> Tier</a:t>
            </a:r>
          </a:p>
        </p:txBody>
      </p:sp>
      <p:sp>
        <p:nvSpPr>
          <p:cNvPr id="14" name="Textfeld 13">
            <a:extLst>
              <a:ext uri="{FF2B5EF4-FFF2-40B4-BE49-F238E27FC236}">
                <a16:creationId xmlns:a16="http://schemas.microsoft.com/office/drawing/2014/main" id="{1963E054-7574-A5AC-E71B-81726078A0DD}"/>
              </a:ext>
            </a:extLst>
          </p:cNvPr>
          <p:cNvSpPr txBox="1"/>
          <p:nvPr/>
        </p:nvSpPr>
        <p:spPr>
          <a:xfrm>
            <a:off x="8345921" y="4644337"/>
            <a:ext cx="1768433" cy="461665"/>
          </a:xfrm>
          <a:prstGeom prst="rect">
            <a:avLst/>
          </a:prstGeom>
          <a:noFill/>
        </p:spPr>
        <p:txBody>
          <a:bodyPr wrap="none" rtlCol="0">
            <a:spAutoFit/>
          </a:bodyPr>
          <a:lstStyle/>
          <a:p>
            <a:r>
              <a:rPr lang="de-DE" sz="2400" b="1" i="0" dirty="0">
                <a:solidFill>
                  <a:srgbClr val="00AA32"/>
                </a:solidFill>
                <a:latin typeface="Verdana" charset="0"/>
                <a:ea typeface="Verdana" charset="0"/>
                <a:cs typeface="Verdana" charset="0"/>
              </a:rPr>
              <a:t>Data Tier</a:t>
            </a:r>
          </a:p>
        </p:txBody>
      </p:sp>
      <p:sp>
        <p:nvSpPr>
          <p:cNvPr id="17" name="Pfeil: nach rechts 16">
            <a:extLst>
              <a:ext uri="{FF2B5EF4-FFF2-40B4-BE49-F238E27FC236}">
                <a16:creationId xmlns:a16="http://schemas.microsoft.com/office/drawing/2014/main" id="{5C428ED7-F5C6-E9DA-63D9-66A5BE230932}"/>
              </a:ext>
            </a:extLst>
          </p:cNvPr>
          <p:cNvSpPr/>
          <p:nvPr/>
        </p:nvSpPr>
        <p:spPr>
          <a:xfrm>
            <a:off x="3601355" y="360943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42231155-F37F-DDB0-860D-8D95DBAD8D52}"/>
              </a:ext>
            </a:extLst>
          </p:cNvPr>
          <p:cNvSpPr/>
          <p:nvPr/>
        </p:nvSpPr>
        <p:spPr>
          <a:xfrm>
            <a:off x="7035756" y="360943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0366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3" name="Freihandform: Form 22">
            <a:extLst>
              <a:ext uri="{FF2B5EF4-FFF2-40B4-BE49-F238E27FC236}">
                <a16:creationId xmlns:a16="http://schemas.microsoft.com/office/drawing/2014/main" id="{550A2C6B-7520-139F-9C1C-9968EC82C238}"/>
              </a:ext>
            </a:extLst>
          </p:cNvPr>
          <p:cNvSpPr/>
          <p:nvPr/>
        </p:nvSpPr>
        <p:spPr>
          <a:xfrm>
            <a:off x="3010846" y="2579708"/>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4" name="Freihandform: Form 23">
            <a:extLst>
              <a:ext uri="{FF2B5EF4-FFF2-40B4-BE49-F238E27FC236}">
                <a16:creationId xmlns:a16="http://schemas.microsoft.com/office/drawing/2014/main" id="{70C8029C-F8D7-9881-535E-2DAE88BC3400}"/>
              </a:ext>
            </a:extLst>
          </p:cNvPr>
          <p:cNvSpPr/>
          <p:nvPr/>
        </p:nvSpPr>
        <p:spPr>
          <a:xfrm>
            <a:off x="3010846" y="3775490"/>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7" name="Freihandform: Form 26">
            <a:extLst>
              <a:ext uri="{FF2B5EF4-FFF2-40B4-BE49-F238E27FC236}">
                <a16:creationId xmlns:a16="http://schemas.microsoft.com/office/drawing/2014/main" id="{8B45D224-478A-31C5-0FDA-4A7671C0FAF4}"/>
              </a:ext>
            </a:extLst>
          </p:cNvPr>
          <p:cNvSpPr/>
          <p:nvPr/>
        </p:nvSpPr>
        <p:spPr>
          <a:xfrm>
            <a:off x="7876227" y="3742061"/>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28" name="Freihandform: Form 27">
            <a:extLst>
              <a:ext uri="{FF2B5EF4-FFF2-40B4-BE49-F238E27FC236}">
                <a16:creationId xmlns:a16="http://schemas.microsoft.com/office/drawing/2014/main" id="{635697BE-0079-40BE-46DA-60DE92926698}"/>
              </a:ext>
            </a:extLst>
          </p:cNvPr>
          <p:cNvSpPr/>
          <p:nvPr/>
        </p:nvSpPr>
        <p:spPr>
          <a:xfrm>
            <a:off x="7876227" y="2573378"/>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
        <p:nvSpPr>
          <p:cNvPr id="52" name="Textfeld 51">
            <a:extLst>
              <a:ext uri="{FF2B5EF4-FFF2-40B4-BE49-F238E27FC236}">
                <a16:creationId xmlns:a16="http://schemas.microsoft.com/office/drawing/2014/main" id="{D3CDB8B2-F4D6-98A3-F6D3-74CC6F752748}"/>
              </a:ext>
            </a:extLst>
          </p:cNvPr>
          <p:cNvSpPr txBox="1"/>
          <p:nvPr/>
        </p:nvSpPr>
        <p:spPr>
          <a:xfrm>
            <a:off x="810946" y="5558826"/>
            <a:ext cx="172354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Implements</a:t>
            </a:r>
          </a:p>
        </p:txBody>
      </p:sp>
      <p:sp>
        <p:nvSpPr>
          <p:cNvPr id="53" name="Textfeld 52">
            <a:extLst>
              <a:ext uri="{FF2B5EF4-FFF2-40B4-BE49-F238E27FC236}">
                <a16:creationId xmlns:a16="http://schemas.microsoft.com/office/drawing/2014/main" id="{BC18E343-4B55-8840-A244-C419617DF2C9}"/>
              </a:ext>
            </a:extLst>
          </p:cNvPr>
          <p:cNvSpPr txBox="1"/>
          <p:nvPr/>
        </p:nvSpPr>
        <p:spPr>
          <a:xfrm>
            <a:off x="811165" y="6061370"/>
            <a:ext cx="790601"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Uses</a:t>
            </a:r>
            <a:endParaRPr lang="de-DE" sz="2000" i="0" dirty="0">
              <a:solidFill>
                <a:schemeClr val="bg1"/>
              </a:solidFill>
              <a:latin typeface="Verdana" charset="0"/>
              <a:ea typeface="Verdana" charset="0"/>
              <a:cs typeface="Verdana" charset="0"/>
            </a:endParaRPr>
          </a:p>
        </p:txBody>
      </p:sp>
      <p:sp>
        <p:nvSpPr>
          <p:cNvPr id="54" name="Rechteck 53">
            <a:extLst>
              <a:ext uri="{FF2B5EF4-FFF2-40B4-BE49-F238E27FC236}">
                <a16:creationId xmlns:a16="http://schemas.microsoft.com/office/drawing/2014/main" id="{B6067DED-9BE5-BA77-E114-B26E942EEC2A}"/>
              </a:ext>
            </a:extLst>
          </p:cNvPr>
          <p:cNvSpPr/>
          <p:nvPr/>
        </p:nvSpPr>
        <p:spPr>
          <a:xfrm>
            <a:off x="412836" y="5592622"/>
            <a:ext cx="331200" cy="332517"/>
          </a:xfrm>
          <a:custGeom>
            <a:avLst/>
            <a:gdLst>
              <a:gd name="connsiteX0" fmla="*/ 0 w 331200"/>
              <a:gd name="connsiteY0" fmla="*/ 0 h 332517"/>
              <a:gd name="connsiteX1" fmla="*/ 331200 w 331200"/>
              <a:gd name="connsiteY1" fmla="*/ 0 h 332517"/>
              <a:gd name="connsiteX2" fmla="*/ 331200 w 331200"/>
              <a:gd name="connsiteY2" fmla="*/ 332517 h 332517"/>
              <a:gd name="connsiteX3" fmla="*/ 0 w 331200"/>
              <a:gd name="connsiteY3" fmla="*/ 332517 h 332517"/>
              <a:gd name="connsiteX4" fmla="*/ 0 w 331200"/>
              <a:gd name="connsiteY4" fmla="*/ 0 h 3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0" h="332517" fill="none" extrusionOk="0">
                <a:moveTo>
                  <a:pt x="0" y="0"/>
                </a:moveTo>
                <a:cubicBezTo>
                  <a:pt x="84391" y="-18712"/>
                  <a:pt x="261756" y="33914"/>
                  <a:pt x="331200" y="0"/>
                </a:cubicBezTo>
                <a:cubicBezTo>
                  <a:pt x="368725" y="119304"/>
                  <a:pt x="328581" y="190243"/>
                  <a:pt x="331200" y="332517"/>
                </a:cubicBezTo>
                <a:cubicBezTo>
                  <a:pt x="241821" y="370044"/>
                  <a:pt x="95500" y="310809"/>
                  <a:pt x="0" y="332517"/>
                </a:cubicBezTo>
                <a:cubicBezTo>
                  <a:pt x="-33697" y="221207"/>
                  <a:pt x="34829" y="68736"/>
                  <a:pt x="0" y="0"/>
                </a:cubicBezTo>
                <a:close/>
              </a:path>
              <a:path w="331200" h="332517" stroke="0" extrusionOk="0">
                <a:moveTo>
                  <a:pt x="0" y="0"/>
                </a:moveTo>
                <a:cubicBezTo>
                  <a:pt x="90608" y="-15263"/>
                  <a:pt x="193567" y="18368"/>
                  <a:pt x="331200" y="0"/>
                </a:cubicBezTo>
                <a:cubicBezTo>
                  <a:pt x="339811" y="76869"/>
                  <a:pt x="314788" y="232270"/>
                  <a:pt x="331200" y="332517"/>
                </a:cubicBezTo>
                <a:cubicBezTo>
                  <a:pt x="225470" y="369606"/>
                  <a:pt x="97399" y="306979"/>
                  <a:pt x="0" y="332517"/>
                </a:cubicBezTo>
                <a:cubicBezTo>
                  <a:pt x="-38274" y="243690"/>
                  <a:pt x="4392" y="139598"/>
                  <a:pt x="0" y="0"/>
                </a:cubicBezTo>
                <a:close/>
              </a:path>
            </a:pathLst>
          </a:custGeom>
          <a:solidFill>
            <a:srgbClr val="00B0F0"/>
          </a:solidFill>
          <a:ln>
            <a:solidFill>
              <a:schemeClr val="bg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B9E05D25-172B-79B5-B39D-5205328DFCDA}"/>
              </a:ext>
            </a:extLst>
          </p:cNvPr>
          <p:cNvSpPr/>
          <p:nvPr/>
        </p:nvSpPr>
        <p:spPr>
          <a:xfrm>
            <a:off x="413872" y="6084474"/>
            <a:ext cx="331200" cy="332517"/>
          </a:xfrm>
          <a:custGeom>
            <a:avLst/>
            <a:gdLst>
              <a:gd name="connsiteX0" fmla="*/ 0 w 331200"/>
              <a:gd name="connsiteY0" fmla="*/ 0 h 332517"/>
              <a:gd name="connsiteX1" fmla="*/ 331200 w 331200"/>
              <a:gd name="connsiteY1" fmla="*/ 0 h 332517"/>
              <a:gd name="connsiteX2" fmla="*/ 331200 w 331200"/>
              <a:gd name="connsiteY2" fmla="*/ 332517 h 332517"/>
              <a:gd name="connsiteX3" fmla="*/ 0 w 331200"/>
              <a:gd name="connsiteY3" fmla="*/ 332517 h 332517"/>
              <a:gd name="connsiteX4" fmla="*/ 0 w 331200"/>
              <a:gd name="connsiteY4" fmla="*/ 0 h 3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0" h="332517" fill="none" extrusionOk="0">
                <a:moveTo>
                  <a:pt x="0" y="0"/>
                </a:moveTo>
                <a:cubicBezTo>
                  <a:pt x="128767" y="-15093"/>
                  <a:pt x="184471" y="32209"/>
                  <a:pt x="331200" y="0"/>
                </a:cubicBezTo>
                <a:cubicBezTo>
                  <a:pt x="355914" y="70901"/>
                  <a:pt x="328215" y="197378"/>
                  <a:pt x="331200" y="332517"/>
                </a:cubicBezTo>
                <a:cubicBezTo>
                  <a:pt x="213155" y="362842"/>
                  <a:pt x="80925" y="303984"/>
                  <a:pt x="0" y="332517"/>
                </a:cubicBezTo>
                <a:cubicBezTo>
                  <a:pt x="-15165" y="200319"/>
                  <a:pt x="25330" y="112030"/>
                  <a:pt x="0" y="0"/>
                </a:cubicBezTo>
                <a:close/>
              </a:path>
              <a:path w="331200" h="332517" stroke="0" extrusionOk="0">
                <a:moveTo>
                  <a:pt x="0" y="0"/>
                </a:moveTo>
                <a:cubicBezTo>
                  <a:pt x="138808" y="-5053"/>
                  <a:pt x="219005" y="11363"/>
                  <a:pt x="331200" y="0"/>
                </a:cubicBezTo>
                <a:cubicBezTo>
                  <a:pt x="331724" y="155822"/>
                  <a:pt x="297956" y="174078"/>
                  <a:pt x="331200" y="332517"/>
                </a:cubicBezTo>
                <a:cubicBezTo>
                  <a:pt x="204378" y="361772"/>
                  <a:pt x="107414" y="314725"/>
                  <a:pt x="0" y="332517"/>
                </a:cubicBezTo>
                <a:cubicBezTo>
                  <a:pt x="-7298" y="169573"/>
                  <a:pt x="22320" y="131373"/>
                  <a:pt x="0" y="0"/>
                </a:cubicBezTo>
                <a:close/>
              </a:path>
            </a:pathLst>
          </a:custGeom>
          <a:solidFill>
            <a:srgbClr val="FFC000"/>
          </a:solidFill>
          <a:ln>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Pfeil: nach rechts 56">
            <a:extLst>
              <a:ext uri="{FF2B5EF4-FFF2-40B4-BE49-F238E27FC236}">
                <a16:creationId xmlns:a16="http://schemas.microsoft.com/office/drawing/2014/main" id="{8AD20702-43F2-CD34-436C-1BF6E32EA1A5}"/>
              </a:ext>
            </a:extLst>
          </p:cNvPr>
          <p:cNvSpPr/>
          <p:nvPr/>
        </p:nvSpPr>
        <p:spPr>
          <a:xfrm rot="8952001">
            <a:off x="4778315" y="2153068"/>
            <a:ext cx="571957" cy="273648"/>
          </a:xfrm>
          <a:custGeom>
            <a:avLst/>
            <a:gdLst>
              <a:gd name="connsiteX0" fmla="*/ 0 w 571957"/>
              <a:gd name="connsiteY0" fmla="*/ 104919 h 273648"/>
              <a:gd name="connsiteX1" fmla="*/ 435133 w 571957"/>
              <a:gd name="connsiteY1" fmla="*/ 104919 h 273648"/>
              <a:gd name="connsiteX2" fmla="*/ 435133 w 571957"/>
              <a:gd name="connsiteY2" fmla="*/ 0 h 273648"/>
              <a:gd name="connsiteX3" fmla="*/ 571957 w 571957"/>
              <a:gd name="connsiteY3" fmla="*/ 136824 h 273648"/>
              <a:gd name="connsiteX4" fmla="*/ 435133 w 571957"/>
              <a:gd name="connsiteY4" fmla="*/ 273648 h 273648"/>
              <a:gd name="connsiteX5" fmla="*/ 435133 w 571957"/>
              <a:gd name="connsiteY5" fmla="*/ 168729 h 273648"/>
              <a:gd name="connsiteX6" fmla="*/ 0 w 571957"/>
              <a:gd name="connsiteY6" fmla="*/ 168729 h 273648"/>
              <a:gd name="connsiteX7" fmla="*/ 0 w 571957"/>
              <a:gd name="connsiteY7" fmla="*/ 104919 h 2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957" h="273648" fill="none" extrusionOk="0">
                <a:moveTo>
                  <a:pt x="0" y="104919"/>
                </a:moveTo>
                <a:cubicBezTo>
                  <a:pt x="177785" y="62369"/>
                  <a:pt x="315450" y="107348"/>
                  <a:pt x="435133" y="104919"/>
                </a:cubicBezTo>
                <a:cubicBezTo>
                  <a:pt x="430535" y="59159"/>
                  <a:pt x="445960" y="23628"/>
                  <a:pt x="435133" y="0"/>
                </a:cubicBezTo>
                <a:cubicBezTo>
                  <a:pt x="480222" y="24789"/>
                  <a:pt x="517094" y="91847"/>
                  <a:pt x="571957" y="136824"/>
                </a:cubicBezTo>
                <a:cubicBezTo>
                  <a:pt x="537974" y="200831"/>
                  <a:pt x="470451" y="228624"/>
                  <a:pt x="435133" y="273648"/>
                </a:cubicBezTo>
                <a:cubicBezTo>
                  <a:pt x="426597" y="250155"/>
                  <a:pt x="447524" y="196761"/>
                  <a:pt x="435133" y="168729"/>
                </a:cubicBezTo>
                <a:cubicBezTo>
                  <a:pt x="259030" y="199221"/>
                  <a:pt x="129838" y="157315"/>
                  <a:pt x="0" y="168729"/>
                </a:cubicBezTo>
                <a:cubicBezTo>
                  <a:pt x="-6351" y="141162"/>
                  <a:pt x="1967" y="129552"/>
                  <a:pt x="0" y="104919"/>
                </a:cubicBezTo>
                <a:close/>
              </a:path>
              <a:path w="571957" h="273648" stroke="0" extrusionOk="0">
                <a:moveTo>
                  <a:pt x="0" y="104919"/>
                </a:moveTo>
                <a:cubicBezTo>
                  <a:pt x="125749" y="61471"/>
                  <a:pt x="248041" y="152701"/>
                  <a:pt x="435133" y="104919"/>
                </a:cubicBezTo>
                <a:cubicBezTo>
                  <a:pt x="424343" y="54538"/>
                  <a:pt x="436881" y="38925"/>
                  <a:pt x="435133" y="0"/>
                </a:cubicBezTo>
                <a:cubicBezTo>
                  <a:pt x="511688" y="47388"/>
                  <a:pt x="495300" y="88705"/>
                  <a:pt x="571957" y="136824"/>
                </a:cubicBezTo>
                <a:cubicBezTo>
                  <a:pt x="521384" y="193589"/>
                  <a:pt x="469616" y="235690"/>
                  <a:pt x="435133" y="273648"/>
                </a:cubicBezTo>
                <a:cubicBezTo>
                  <a:pt x="428306" y="237409"/>
                  <a:pt x="436507" y="203514"/>
                  <a:pt x="435133" y="168729"/>
                </a:cubicBezTo>
                <a:cubicBezTo>
                  <a:pt x="347505" y="204296"/>
                  <a:pt x="90269" y="132055"/>
                  <a:pt x="0" y="168729"/>
                </a:cubicBezTo>
                <a:cubicBezTo>
                  <a:pt x="-2191" y="143634"/>
                  <a:pt x="6976" y="128061"/>
                  <a:pt x="0" y="104919"/>
                </a:cubicBezTo>
                <a:close/>
              </a:path>
            </a:pathLst>
          </a:custGeom>
          <a:solidFill>
            <a:srgbClr val="00B0F0"/>
          </a:solidFill>
          <a:ln>
            <a:solidFill>
              <a:schemeClr val="bg1"/>
            </a:solidFill>
            <a:extLst>
              <a:ext uri="{C807C97D-BFC1-408E-A445-0C87EB9F89A2}">
                <ask:lineSketchStyleProps xmlns:ask="http://schemas.microsoft.com/office/drawing/2018/sketchyshapes" sd="1219033472">
                  <a:prstGeom prst="rightArrow">
                    <a:avLst>
                      <a:gd name="adj1" fmla="val 23318"/>
                      <a:gd name="adj2" fmla="val 500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Pfeil: gebogen 58">
            <a:extLst>
              <a:ext uri="{FF2B5EF4-FFF2-40B4-BE49-F238E27FC236}">
                <a16:creationId xmlns:a16="http://schemas.microsoft.com/office/drawing/2014/main" id="{B7117A28-2478-55C1-271B-54310015B15E}"/>
              </a:ext>
            </a:extLst>
          </p:cNvPr>
          <p:cNvSpPr/>
          <p:nvPr/>
        </p:nvSpPr>
        <p:spPr>
          <a:xfrm rot="21017120">
            <a:off x="3429115" y="1947521"/>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3" name="Pfeil: gebogen 62">
            <a:extLst>
              <a:ext uri="{FF2B5EF4-FFF2-40B4-BE49-F238E27FC236}">
                <a16:creationId xmlns:a16="http://schemas.microsoft.com/office/drawing/2014/main" id="{D5C0CAAD-BF7A-5800-3243-D7B80F5EC96E}"/>
              </a:ext>
            </a:extLst>
          </p:cNvPr>
          <p:cNvSpPr/>
          <p:nvPr/>
        </p:nvSpPr>
        <p:spPr>
          <a:xfrm rot="21017120">
            <a:off x="3205078" y="3161035"/>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520170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3" name="Freihandform: Form 22">
            <a:extLst>
              <a:ext uri="{FF2B5EF4-FFF2-40B4-BE49-F238E27FC236}">
                <a16:creationId xmlns:a16="http://schemas.microsoft.com/office/drawing/2014/main" id="{550A2C6B-7520-139F-9C1C-9968EC82C238}"/>
              </a:ext>
            </a:extLst>
          </p:cNvPr>
          <p:cNvSpPr/>
          <p:nvPr/>
        </p:nvSpPr>
        <p:spPr>
          <a:xfrm>
            <a:off x="3010846" y="2579708"/>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4" name="Freihandform: Form 23">
            <a:extLst>
              <a:ext uri="{FF2B5EF4-FFF2-40B4-BE49-F238E27FC236}">
                <a16:creationId xmlns:a16="http://schemas.microsoft.com/office/drawing/2014/main" id="{70C8029C-F8D7-9881-535E-2DAE88BC3400}"/>
              </a:ext>
            </a:extLst>
          </p:cNvPr>
          <p:cNvSpPr/>
          <p:nvPr/>
        </p:nvSpPr>
        <p:spPr>
          <a:xfrm>
            <a:off x="3010846" y="3775490"/>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7" name="Freihandform: Form 26">
            <a:extLst>
              <a:ext uri="{FF2B5EF4-FFF2-40B4-BE49-F238E27FC236}">
                <a16:creationId xmlns:a16="http://schemas.microsoft.com/office/drawing/2014/main" id="{8B45D224-478A-31C5-0FDA-4A7671C0FAF4}"/>
              </a:ext>
            </a:extLst>
          </p:cNvPr>
          <p:cNvSpPr/>
          <p:nvPr/>
        </p:nvSpPr>
        <p:spPr>
          <a:xfrm>
            <a:off x="7876227" y="3742061"/>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28" name="Freihandform: Form 27">
            <a:extLst>
              <a:ext uri="{FF2B5EF4-FFF2-40B4-BE49-F238E27FC236}">
                <a16:creationId xmlns:a16="http://schemas.microsoft.com/office/drawing/2014/main" id="{635697BE-0079-40BE-46DA-60DE92926698}"/>
              </a:ext>
            </a:extLst>
          </p:cNvPr>
          <p:cNvSpPr/>
          <p:nvPr/>
        </p:nvSpPr>
        <p:spPr>
          <a:xfrm>
            <a:off x="7876227" y="2573378"/>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
        <p:nvSpPr>
          <p:cNvPr id="52" name="Textfeld 51">
            <a:extLst>
              <a:ext uri="{FF2B5EF4-FFF2-40B4-BE49-F238E27FC236}">
                <a16:creationId xmlns:a16="http://schemas.microsoft.com/office/drawing/2014/main" id="{D3CDB8B2-F4D6-98A3-F6D3-74CC6F752748}"/>
              </a:ext>
            </a:extLst>
          </p:cNvPr>
          <p:cNvSpPr txBox="1"/>
          <p:nvPr/>
        </p:nvSpPr>
        <p:spPr>
          <a:xfrm>
            <a:off x="810946" y="5558826"/>
            <a:ext cx="172354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Implements</a:t>
            </a:r>
          </a:p>
        </p:txBody>
      </p:sp>
      <p:sp>
        <p:nvSpPr>
          <p:cNvPr id="53" name="Textfeld 52">
            <a:extLst>
              <a:ext uri="{FF2B5EF4-FFF2-40B4-BE49-F238E27FC236}">
                <a16:creationId xmlns:a16="http://schemas.microsoft.com/office/drawing/2014/main" id="{BC18E343-4B55-8840-A244-C419617DF2C9}"/>
              </a:ext>
            </a:extLst>
          </p:cNvPr>
          <p:cNvSpPr txBox="1"/>
          <p:nvPr/>
        </p:nvSpPr>
        <p:spPr>
          <a:xfrm>
            <a:off x="811165" y="6061370"/>
            <a:ext cx="790601"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Uses</a:t>
            </a:r>
            <a:endParaRPr lang="de-DE" sz="2000" i="0" dirty="0">
              <a:solidFill>
                <a:schemeClr val="bg1"/>
              </a:solidFill>
              <a:latin typeface="Verdana" charset="0"/>
              <a:ea typeface="Verdana" charset="0"/>
              <a:cs typeface="Verdana" charset="0"/>
            </a:endParaRPr>
          </a:p>
        </p:txBody>
      </p:sp>
      <p:sp>
        <p:nvSpPr>
          <p:cNvPr id="54" name="Rechteck 53">
            <a:extLst>
              <a:ext uri="{FF2B5EF4-FFF2-40B4-BE49-F238E27FC236}">
                <a16:creationId xmlns:a16="http://schemas.microsoft.com/office/drawing/2014/main" id="{B6067DED-9BE5-BA77-E114-B26E942EEC2A}"/>
              </a:ext>
            </a:extLst>
          </p:cNvPr>
          <p:cNvSpPr/>
          <p:nvPr/>
        </p:nvSpPr>
        <p:spPr>
          <a:xfrm>
            <a:off x="412836" y="5592622"/>
            <a:ext cx="331200" cy="332517"/>
          </a:xfrm>
          <a:custGeom>
            <a:avLst/>
            <a:gdLst>
              <a:gd name="connsiteX0" fmla="*/ 0 w 331200"/>
              <a:gd name="connsiteY0" fmla="*/ 0 h 332517"/>
              <a:gd name="connsiteX1" fmla="*/ 331200 w 331200"/>
              <a:gd name="connsiteY1" fmla="*/ 0 h 332517"/>
              <a:gd name="connsiteX2" fmla="*/ 331200 w 331200"/>
              <a:gd name="connsiteY2" fmla="*/ 332517 h 332517"/>
              <a:gd name="connsiteX3" fmla="*/ 0 w 331200"/>
              <a:gd name="connsiteY3" fmla="*/ 332517 h 332517"/>
              <a:gd name="connsiteX4" fmla="*/ 0 w 331200"/>
              <a:gd name="connsiteY4" fmla="*/ 0 h 3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0" h="332517" fill="none" extrusionOk="0">
                <a:moveTo>
                  <a:pt x="0" y="0"/>
                </a:moveTo>
                <a:cubicBezTo>
                  <a:pt x="84391" y="-18712"/>
                  <a:pt x="261756" y="33914"/>
                  <a:pt x="331200" y="0"/>
                </a:cubicBezTo>
                <a:cubicBezTo>
                  <a:pt x="368725" y="119304"/>
                  <a:pt x="328581" y="190243"/>
                  <a:pt x="331200" y="332517"/>
                </a:cubicBezTo>
                <a:cubicBezTo>
                  <a:pt x="241821" y="370044"/>
                  <a:pt x="95500" y="310809"/>
                  <a:pt x="0" y="332517"/>
                </a:cubicBezTo>
                <a:cubicBezTo>
                  <a:pt x="-33697" y="221207"/>
                  <a:pt x="34829" y="68736"/>
                  <a:pt x="0" y="0"/>
                </a:cubicBezTo>
                <a:close/>
              </a:path>
              <a:path w="331200" h="332517" stroke="0" extrusionOk="0">
                <a:moveTo>
                  <a:pt x="0" y="0"/>
                </a:moveTo>
                <a:cubicBezTo>
                  <a:pt x="90608" y="-15263"/>
                  <a:pt x="193567" y="18368"/>
                  <a:pt x="331200" y="0"/>
                </a:cubicBezTo>
                <a:cubicBezTo>
                  <a:pt x="339811" y="76869"/>
                  <a:pt x="314788" y="232270"/>
                  <a:pt x="331200" y="332517"/>
                </a:cubicBezTo>
                <a:cubicBezTo>
                  <a:pt x="225470" y="369606"/>
                  <a:pt x="97399" y="306979"/>
                  <a:pt x="0" y="332517"/>
                </a:cubicBezTo>
                <a:cubicBezTo>
                  <a:pt x="-38274" y="243690"/>
                  <a:pt x="4392" y="139598"/>
                  <a:pt x="0" y="0"/>
                </a:cubicBezTo>
                <a:close/>
              </a:path>
            </a:pathLst>
          </a:custGeom>
          <a:solidFill>
            <a:srgbClr val="00B0F0"/>
          </a:solidFill>
          <a:ln>
            <a:solidFill>
              <a:schemeClr val="bg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B9E05D25-172B-79B5-B39D-5205328DFCDA}"/>
              </a:ext>
            </a:extLst>
          </p:cNvPr>
          <p:cNvSpPr/>
          <p:nvPr/>
        </p:nvSpPr>
        <p:spPr>
          <a:xfrm>
            <a:off x="413872" y="6084474"/>
            <a:ext cx="331200" cy="332517"/>
          </a:xfrm>
          <a:custGeom>
            <a:avLst/>
            <a:gdLst>
              <a:gd name="connsiteX0" fmla="*/ 0 w 331200"/>
              <a:gd name="connsiteY0" fmla="*/ 0 h 332517"/>
              <a:gd name="connsiteX1" fmla="*/ 331200 w 331200"/>
              <a:gd name="connsiteY1" fmla="*/ 0 h 332517"/>
              <a:gd name="connsiteX2" fmla="*/ 331200 w 331200"/>
              <a:gd name="connsiteY2" fmla="*/ 332517 h 332517"/>
              <a:gd name="connsiteX3" fmla="*/ 0 w 331200"/>
              <a:gd name="connsiteY3" fmla="*/ 332517 h 332517"/>
              <a:gd name="connsiteX4" fmla="*/ 0 w 331200"/>
              <a:gd name="connsiteY4" fmla="*/ 0 h 3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0" h="332517" fill="none" extrusionOk="0">
                <a:moveTo>
                  <a:pt x="0" y="0"/>
                </a:moveTo>
                <a:cubicBezTo>
                  <a:pt x="128767" y="-15093"/>
                  <a:pt x="184471" y="32209"/>
                  <a:pt x="331200" y="0"/>
                </a:cubicBezTo>
                <a:cubicBezTo>
                  <a:pt x="355914" y="70901"/>
                  <a:pt x="328215" y="197378"/>
                  <a:pt x="331200" y="332517"/>
                </a:cubicBezTo>
                <a:cubicBezTo>
                  <a:pt x="213155" y="362842"/>
                  <a:pt x="80925" y="303984"/>
                  <a:pt x="0" y="332517"/>
                </a:cubicBezTo>
                <a:cubicBezTo>
                  <a:pt x="-15165" y="200319"/>
                  <a:pt x="25330" y="112030"/>
                  <a:pt x="0" y="0"/>
                </a:cubicBezTo>
                <a:close/>
              </a:path>
              <a:path w="331200" h="332517" stroke="0" extrusionOk="0">
                <a:moveTo>
                  <a:pt x="0" y="0"/>
                </a:moveTo>
                <a:cubicBezTo>
                  <a:pt x="138808" y="-5053"/>
                  <a:pt x="219005" y="11363"/>
                  <a:pt x="331200" y="0"/>
                </a:cubicBezTo>
                <a:cubicBezTo>
                  <a:pt x="331724" y="155822"/>
                  <a:pt x="297956" y="174078"/>
                  <a:pt x="331200" y="332517"/>
                </a:cubicBezTo>
                <a:cubicBezTo>
                  <a:pt x="204378" y="361772"/>
                  <a:pt x="107414" y="314725"/>
                  <a:pt x="0" y="332517"/>
                </a:cubicBezTo>
                <a:cubicBezTo>
                  <a:pt x="-7298" y="169573"/>
                  <a:pt x="22320" y="131373"/>
                  <a:pt x="0" y="0"/>
                </a:cubicBezTo>
                <a:close/>
              </a:path>
            </a:pathLst>
          </a:custGeom>
          <a:solidFill>
            <a:srgbClr val="FFC000"/>
          </a:solidFill>
          <a:ln>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Pfeil: nach rechts 56">
            <a:extLst>
              <a:ext uri="{FF2B5EF4-FFF2-40B4-BE49-F238E27FC236}">
                <a16:creationId xmlns:a16="http://schemas.microsoft.com/office/drawing/2014/main" id="{8AD20702-43F2-CD34-436C-1BF6E32EA1A5}"/>
              </a:ext>
            </a:extLst>
          </p:cNvPr>
          <p:cNvSpPr/>
          <p:nvPr/>
        </p:nvSpPr>
        <p:spPr>
          <a:xfrm rot="8952001">
            <a:off x="4778315" y="2153068"/>
            <a:ext cx="571957" cy="273648"/>
          </a:xfrm>
          <a:custGeom>
            <a:avLst/>
            <a:gdLst>
              <a:gd name="connsiteX0" fmla="*/ 0 w 571957"/>
              <a:gd name="connsiteY0" fmla="*/ 104919 h 273648"/>
              <a:gd name="connsiteX1" fmla="*/ 435133 w 571957"/>
              <a:gd name="connsiteY1" fmla="*/ 104919 h 273648"/>
              <a:gd name="connsiteX2" fmla="*/ 435133 w 571957"/>
              <a:gd name="connsiteY2" fmla="*/ 0 h 273648"/>
              <a:gd name="connsiteX3" fmla="*/ 571957 w 571957"/>
              <a:gd name="connsiteY3" fmla="*/ 136824 h 273648"/>
              <a:gd name="connsiteX4" fmla="*/ 435133 w 571957"/>
              <a:gd name="connsiteY4" fmla="*/ 273648 h 273648"/>
              <a:gd name="connsiteX5" fmla="*/ 435133 w 571957"/>
              <a:gd name="connsiteY5" fmla="*/ 168729 h 273648"/>
              <a:gd name="connsiteX6" fmla="*/ 0 w 571957"/>
              <a:gd name="connsiteY6" fmla="*/ 168729 h 273648"/>
              <a:gd name="connsiteX7" fmla="*/ 0 w 571957"/>
              <a:gd name="connsiteY7" fmla="*/ 104919 h 2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957" h="273648" fill="none" extrusionOk="0">
                <a:moveTo>
                  <a:pt x="0" y="104919"/>
                </a:moveTo>
                <a:cubicBezTo>
                  <a:pt x="177785" y="62369"/>
                  <a:pt x="315450" y="107348"/>
                  <a:pt x="435133" y="104919"/>
                </a:cubicBezTo>
                <a:cubicBezTo>
                  <a:pt x="430535" y="59159"/>
                  <a:pt x="445960" y="23628"/>
                  <a:pt x="435133" y="0"/>
                </a:cubicBezTo>
                <a:cubicBezTo>
                  <a:pt x="480222" y="24789"/>
                  <a:pt x="517094" y="91847"/>
                  <a:pt x="571957" y="136824"/>
                </a:cubicBezTo>
                <a:cubicBezTo>
                  <a:pt x="537974" y="200831"/>
                  <a:pt x="470451" y="228624"/>
                  <a:pt x="435133" y="273648"/>
                </a:cubicBezTo>
                <a:cubicBezTo>
                  <a:pt x="426597" y="250155"/>
                  <a:pt x="447524" y="196761"/>
                  <a:pt x="435133" y="168729"/>
                </a:cubicBezTo>
                <a:cubicBezTo>
                  <a:pt x="259030" y="199221"/>
                  <a:pt x="129838" y="157315"/>
                  <a:pt x="0" y="168729"/>
                </a:cubicBezTo>
                <a:cubicBezTo>
                  <a:pt x="-6351" y="141162"/>
                  <a:pt x="1967" y="129552"/>
                  <a:pt x="0" y="104919"/>
                </a:cubicBezTo>
                <a:close/>
              </a:path>
              <a:path w="571957" h="273648" stroke="0" extrusionOk="0">
                <a:moveTo>
                  <a:pt x="0" y="104919"/>
                </a:moveTo>
                <a:cubicBezTo>
                  <a:pt x="125749" y="61471"/>
                  <a:pt x="248041" y="152701"/>
                  <a:pt x="435133" y="104919"/>
                </a:cubicBezTo>
                <a:cubicBezTo>
                  <a:pt x="424343" y="54538"/>
                  <a:pt x="436881" y="38925"/>
                  <a:pt x="435133" y="0"/>
                </a:cubicBezTo>
                <a:cubicBezTo>
                  <a:pt x="511688" y="47388"/>
                  <a:pt x="495300" y="88705"/>
                  <a:pt x="571957" y="136824"/>
                </a:cubicBezTo>
                <a:cubicBezTo>
                  <a:pt x="521384" y="193589"/>
                  <a:pt x="469616" y="235690"/>
                  <a:pt x="435133" y="273648"/>
                </a:cubicBezTo>
                <a:cubicBezTo>
                  <a:pt x="428306" y="237409"/>
                  <a:pt x="436507" y="203514"/>
                  <a:pt x="435133" y="168729"/>
                </a:cubicBezTo>
                <a:cubicBezTo>
                  <a:pt x="347505" y="204296"/>
                  <a:pt x="90269" y="132055"/>
                  <a:pt x="0" y="168729"/>
                </a:cubicBezTo>
                <a:cubicBezTo>
                  <a:pt x="-2191" y="143634"/>
                  <a:pt x="6976" y="128061"/>
                  <a:pt x="0" y="104919"/>
                </a:cubicBezTo>
                <a:close/>
              </a:path>
            </a:pathLst>
          </a:custGeom>
          <a:solidFill>
            <a:srgbClr val="00B0F0"/>
          </a:solidFill>
          <a:ln>
            <a:solidFill>
              <a:schemeClr val="bg1"/>
            </a:solidFill>
            <a:extLst>
              <a:ext uri="{C807C97D-BFC1-408E-A445-0C87EB9F89A2}">
                <ask:lineSketchStyleProps xmlns:ask="http://schemas.microsoft.com/office/drawing/2018/sketchyshapes" sd="1219033472">
                  <a:prstGeom prst="rightArrow">
                    <a:avLst>
                      <a:gd name="adj1" fmla="val 23318"/>
                      <a:gd name="adj2" fmla="val 500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Pfeil: gebogen 58">
            <a:extLst>
              <a:ext uri="{FF2B5EF4-FFF2-40B4-BE49-F238E27FC236}">
                <a16:creationId xmlns:a16="http://schemas.microsoft.com/office/drawing/2014/main" id="{B7117A28-2478-55C1-271B-54310015B15E}"/>
              </a:ext>
            </a:extLst>
          </p:cNvPr>
          <p:cNvSpPr/>
          <p:nvPr/>
        </p:nvSpPr>
        <p:spPr>
          <a:xfrm rot="21017120">
            <a:off x="3429115" y="1947521"/>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1" name="Pfeil: nach rechts 60">
            <a:extLst>
              <a:ext uri="{FF2B5EF4-FFF2-40B4-BE49-F238E27FC236}">
                <a16:creationId xmlns:a16="http://schemas.microsoft.com/office/drawing/2014/main" id="{FE35328F-6047-3AAA-5CDF-7D6FBA7CA562}"/>
              </a:ext>
            </a:extLst>
          </p:cNvPr>
          <p:cNvSpPr/>
          <p:nvPr/>
        </p:nvSpPr>
        <p:spPr>
          <a:xfrm rot="1991632">
            <a:off x="6869469" y="2171474"/>
            <a:ext cx="571957" cy="273648"/>
          </a:xfrm>
          <a:custGeom>
            <a:avLst/>
            <a:gdLst>
              <a:gd name="connsiteX0" fmla="*/ 0 w 571957"/>
              <a:gd name="connsiteY0" fmla="*/ 104919 h 273648"/>
              <a:gd name="connsiteX1" fmla="*/ 435133 w 571957"/>
              <a:gd name="connsiteY1" fmla="*/ 104919 h 273648"/>
              <a:gd name="connsiteX2" fmla="*/ 435133 w 571957"/>
              <a:gd name="connsiteY2" fmla="*/ 0 h 273648"/>
              <a:gd name="connsiteX3" fmla="*/ 571957 w 571957"/>
              <a:gd name="connsiteY3" fmla="*/ 136824 h 273648"/>
              <a:gd name="connsiteX4" fmla="*/ 435133 w 571957"/>
              <a:gd name="connsiteY4" fmla="*/ 273648 h 273648"/>
              <a:gd name="connsiteX5" fmla="*/ 435133 w 571957"/>
              <a:gd name="connsiteY5" fmla="*/ 168729 h 273648"/>
              <a:gd name="connsiteX6" fmla="*/ 0 w 571957"/>
              <a:gd name="connsiteY6" fmla="*/ 168729 h 273648"/>
              <a:gd name="connsiteX7" fmla="*/ 0 w 571957"/>
              <a:gd name="connsiteY7" fmla="*/ 104919 h 2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957" h="273648" fill="none" extrusionOk="0">
                <a:moveTo>
                  <a:pt x="0" y="104919"/>
                </a:moveTo>
                <a:cubicBezTo>
                  <a:pt x="177785" y="62369"/>
                  <a:pt x="315450" y="107348"/>
                  <a:pt x="435133" y="104919"/>
                </a:cubicBezTo>
                <a:cubicBezTo>
                  <a:pt x="430535" y="59159"/>
                  <a:pt x="445960" y="23628"/>
                  <a:pt x="435133" y="0"/>
                </a:cubicBezTo>
                <a:cubicBezTo>
                  <a:pt x="480222" y="24789"/>
                  <a:pt x="517094" y="91847"/>
                  <a:pt x="571957" y="136824"/>
                </a:cubicBezTo>
                <a:cubicBezTo>
                  <a:pt x="537974" y="200831"/>
                  <a:pt x="470451" y="228624"/>
                  <a:pt x="435133" y="273648"/>
                </a:cubicBezTo>
                <a:cubicBezTo>
                  <a:pt x="426597" y="250155"/>
                  <a:pt x="447524" y="196761"/>
                  <a:pt x="435133" y="168729"/>
                </a:cubicBezTo>
                <a:cubicBezTo>
                  <a:pt x="259030" y="199221"/>
                  <a:pt x="129838" y="157315"/>
                  <a:pt x="0" y="168729"/>
                </a:cubicBezTo>
                <a:cubicBezTo>
                  <a:pt x="-6351" y="141162"/>
                  <a:pt x="1967" y="129552"/>
                  <a:pt x="0" y="104919"/>
                </a:cubicBezTo>
                <a:close/>
              </a:path>
              <a:path w="571957" h="273648" stroke="0" extrusionOk="0">
                <a:moveTo>
                  <a:pt x="0" y="104919"/>
                </a:moveTo>
                <a:cubicBezTo>
                  <a:pt x="125749" y="61471"/>
                  <a:pt x="248041" y="152701"/>
                  <a:pt x="435133" y="104919"/>
                </a:cubicBezTo>
                <a:cubicBezTo>
                  <a:pt x="424343" y="54538"/>
                  <a:pt x="436881" y="38925"/>
                  <a:pt x="435133" y="0"/>
                </a:cubicBezTo>
                <a:cubicBezTo>
                  <a:pt x="511688" y="47388"/>
                  <a:pt x="495300" y="88705"/>
                  <a:pt x="571957" y="136824"/>
                </a:cubicBezTo>
                <a:cubicBezTo>
                  <a:pt x="521384" y="193589"/>
                  <a:pt x="469616" y="235690"/>
                  <a:pt x="435133" y="273648"/>
                </a:cubicBezTo>
                <a:cubicBezTo>
                  <a:pt x="428306" y="237409"/>
                  <a:pt x="436507" y="203514"/>
                  <a:pt x="435133" y="168729"/>
                </a:cubicBezTo>
                <a:cubicBezTo>
                  <a:pt x="347505" y="204296"/>
                  <a:pt x="90269" y="132055"/>
                  <a:pt x="0" y="168729"/>
                </a:cubicBezTo>
                <a:cubicBezTo>
                  <a:pt x="-2191" y="143634"/>
                  <a:pt x="6976" y="128061"/>
                  <a:pt x="0" y="104919"/>
                </a:cubicBezTo>
                <a:close/>
              </a:path>
            </a:pathLst>
          </a:custGeom>
          <a:solidFill>
            <a:srgbClr val="FFC000"/>
          </a:solidFill>
          <a:ln>
            <a:solidFill>
              <a:schemeClr val="bg1"/>
            </a:solidFill>
            <a:extLst>
              <a:ext uri="{C807C97D-BFC1-408E-A445-0C87EB9F89A2}">
                <ask:lineSketchStyleProps xmlns:ask="http://schemas.microsoft.com/office/drawing/2018/sketchyshapes" sd="1219033472">
                  <a:prstGeom prst="rightArrow">
                    <a:avLst>
                      <a:gd name="adj1" fmla="val 23318"/>
                      <a:gd name="adj2" fmla="val 500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Pfeil: gebogen 62">
            <a:extLst>
              <a:ext uri="{FF2B5EF4-FFF2-40B4-BE49-F238E27FC236}">
                <a16:creationId xmlns:a16="http://schemas.microsoft.com/office/drawing/2014/main" id="{D5C0CAAD-BF7A-5800-3243-D7B80F5EC96E}"/>
              </a:ext>
            </a:extLst>
          </p:cNvPr>
          <p:cNvSpPr/>
          <p:nvPr/>
        </p:nvSpPr>
        <p:spPr>
          <a:xfrm rot="21017120">
            <a:off x="3205078" y="3161035"/>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228376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3" name="Freihandform: Form 22">
            <a:extLst>
              <a:ext uri="{FF2B5EF4-FFF2-40B4-BE49-F238E27FC236}">
                <a16:creationId xmlns:a16="http://schemas.microsoft.com/office/drawing/2014/main" id="{550A2C6B-7520-139F-9C1C-9968EC82C238}"/>
              </a:ext>
            </a:extLst>
          </p:cNvPr>
          <p:cNvSpPr/>
          <p:nvPr/>
        </p:nvSpPr>
        <p:spPr>
          <a:xfrm>
            <a:off x="3010846" y="2579708"/>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4" name="Freihandform: Form 23">
            <a:extLst>
              <a:ext uri="{FF2B5EF4-FFF2-40B4-BE49-F238E27FC236}">
                <a16:creationId xmlns:a16="http://schemas.microsoft.com/office/drawing/2014/main" id="{70C8029C-F8D7-9881-535E-2DAE88BC3400}"/>
              </a:ext>
            </a:extLst>
          </p:cNvPr>
          <p:cNvSpPr/>
          <p:nvPr/>
        </p:nvSpPr>
        <p:spPr>
          <a:xfrm>
            <a:off x="3010846" y="3775490"/>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7" name="Freihandform: Form 26">
            <a:extLst>
              <a:ext uri="{FF2B5EF4-FFF2-40B4-BE49-F238E27FC236}">
                <a16:creationId xmlns:a16="http://schemas.microsoft.com/office/drawing/2014/main" id="{8B45D224-478A-31C5-0FDA-4A7671C0FAF4}"/>
              </a:ext>
            </a:extLst>
          </p:cNvPr>
          <p:cNvSpPr/>
          <p:nvPr/>
        </p:nvSpPr>
        <p:spPr>
          <a:xfrm>
            <a:off x="7876227" y="3742061"/>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28" name="Freihandform: Form 27">
            <a:extLst>
              <a:ext uri="{FF2B5EF4-FFF2-40B4-BE49-F238E27FC236}">
                <a16:creationId xmlns:a16="http://schemas.microsoft.com/office/drawing/2014/main" id="{635697BE-0079-40BE-46DA-60DE92926698}"/>
              </a:ext>
            </a:extLst>
          </p:cNvPr>
          <p:cNvSpPr/>
          <p:nvPr/>
        </p:nvSpPr>
        <p:spPr>
          <a:xfrm>
            <a:off x="7876227" y="2573378"/>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
        <p:nvSpPr>
          <p:cNvPr id="52" name="Textfeld 51">
            <a:extLst>
              <a:ext uri="{FF2B5EF4-FFF2-40B4-BE49-F238E27FC236}">
                <a16:creationId xmlns:a16="http://schemas.microsoft.com/office/drawing/2014/main" id="{D3CDB8B2-F4D6-98A3-F6D3-74CC6F752748}"/>
              </a:ext>
            </a:extLst>
          </p:cNvPr>
          <p:cNvSpPr txBox="1"/>
          <p:nvPr/>
        </p:nvSpPr>
        <p:spPr>
          <a:xfrm>
            <a:off x="810946" y="5558826"/>
            <a:ext cx="172354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Implements</a:t>
            </a:r>
          </a:p>
        </p:txBody>
      </p:sp>
      <p:sp>
        <p:nvSpPr>
          <p:cNvPr id="53" name="Textfeld 52">
            <a:extLst>
              <a:ext uri="{FF2B5EF4-FFF2-40B4-BE49-F238E27FC236}">
                <a16:creationId xmlns:a16="http://schemas.microsoft.com/office/drawing/2014/main" id="{BC18E343-4B55-8840-A244-C419617DF2C9}"/>
              </a:ext>
            </a:extLst>
          </p:cNvPr>
          <p:cNvSpPr txBox="1"/>
          <p:nvPr/>
        </p:nvSpPr>
        <p:spPr>
          <a:xfrm>
            <a:off x="811165" y="6061370"/>
            <a:ext cx="790601"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Uses</a:t>
            </a:r>
            <a:endParaRPr lang="de-DE" sz="2000" i="0" dirty="0">
              <a:solidFill>
                <a:schemeClr val="bg1"/>
              </a:solidFill>
              <a:latin typeface="Verdana" charset="0"/>
              <a:ea typeface="Verdana" charset="0"/>
              <a:cs typeface="Verdana" charset="0"/>
            </a:endParaRPr>
          </a:p>
        </p:txBody>
      </p:sp>
      <p:sp>
        <p:nvSpPr>
          <p:cNvPr id="54" name="Rechteck 53">
            <a:extLst>
              <a:ext uri="{FF2B5EF4-FFF2-40B4-BE49-F238E27FC236}">
                <a16:creationId xmlns:a16="http://schemas.microsoft.com/office/drawing/2014/main" id="{B6067DED-9BE5-BA77-E114-B26E942EEC2A}"/>
              </a:ext>
            </a:extLst>
          </p:cNvPr>
          <p:cNvSpPr/>
          <p:nvPr/>
        </p:nvSpPr>
        <p:spPr>
          <a:xfrm>
            <a:off x="412836" y="5592622"/>
            <a:ext cx="331200" cy="332517"/>
          </a:xfrm>
          <a:custGeom>
            <a:avLst/>
            <a:gdLst>
              <a:gd name="connsiteX0" fmla="*/ 0 w 331200"/>
              <a:gd name="connsiteY0" fmla="*/ 0 h 332517"/>
              <a:gd name="connsiteX1" fmla="*/ 331200 w 331200"/>
              <a:gd name="connsiteY1" fmla="*/ 0 h 332517"/>
              <a:gd name="connsiteX2" fmla="*/ 331200 w 331200"/>
              <a:gd name="connsiteY2" fmla="*/ 332517 h 332517"/>
              <a:gd name="connsiteX3" fmla="*/ 0 w 331200"/>
              <a:gd name="connsiteY3" fmla="*/ 332517 h 332517"/>
              <a:gd name="connsiteX4" fmla="*/ 0 w 331200"/>
              <a:gd name="connsiteY4" fmla="*/ 0 h 3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0" h="332517" fill="none" extrusionOk="0">
                <a:moveTo>
                  <a:pt x="0" y="0"/>
                </a:moveTo>
                <a:cubicBezTo>
                  <a:pt x="84391" y="-18712"/>
                  <a:pt x="261756" y="33914"/>
                  <a:pt x="331200" y="0"/>
                </a:cubicBezTo>
                <a:cubicBezTo>
                  <a:pt x="368725" y="119304"/>
                  <a:pt x="328581" y="190243"/>
                  <a:pt x="331200" y="332517"/>
                </a:cubicBezTo>
                <a:cubicBezTo>
                  <a:pt x="241821" y="370044"/>
                  <a:pt x="95500" y="310809"/>
                  <a:pt x="0" y="332517"/>
                </a:cubicBezTo>
                <a:cubicBezTo>
                  <a:pt x="-33697" y="221207"/>
                  <a:pt x="34829" y="68736"/>
                  <a:pt x="0" y="0"/>
                </a:cubicBezTo>
                <a:close/>
              </a:path>
              <a:path w="331200" h="332517" stroke="0" extrusionOk="0">
                <a:moveTo>
                  <a:pt x="0" y="0"/>
                </a:moveTo>
                <a:cubicBezTo>
                  <a:pt x="90608" y="-15263"/>
                  <a:pt x="193567" y="18368"/>
                  <a:pt x="331200" y="0"/>
                </a:cubicBezTo>
                <a:cubicBezTo>
                  <a:pt x="339811" y="76869"/>
                  <a:pt x="314788" y="232270"/>
                  <a:pt x="331200" y="332517"/>
                </a:cubicBezTo>
                <a:cubicBezTo>
                  <a:pt x="225470" y="369606"/>
                  <a:pt x="97399" y="306979"/>
                  <a:pt x="0" y="332517"/>
                </a:cubicBezTo>
                <a:cubicBezTo>
                  <a:pt x="-38274" y="243690"/>
                  <a:pt x="4392" y="139598"/>
                  <a:pt x="0" y="0"/>
                </a:cubicBezTo>
                <a:close/>
              </a:path>
            </a:pathLst>
          </a:custGeom>
          <a:solidFill>
            <a:srgbClr val="00B0F0"/>
          </a:solidFill>
          <a:ln>
            <a:solidFill>
              <a:schemeClr val="bg1"/>
            </a:solidFill>
            <a:extLst>
              <a:ext uri="{C807C97D-BFC1-408E-A445-0C87EB9F89A2}">
                <ask:lineSketchStyleProps xmlns:ask="http://schemas.microsoft.com/office/drawing/2018/sketchyshapes" sd="1670402538">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B9E05D25-172B-79B5-B39D-5205328DFCDA}"/>
              </a:ext>
            </a:extLst>
          </p:cNvPr>
          <p:cNvSpPr/>
          <p:nvPr/>
        </p:nvSpPr>
        <p:spPr>
          <a:xfrm>
            <a:off x="413872" y="6084474"/>
            <a:ext cx="331200" cy="332517"/>
          </a:xfrm>
          <a:custGeom>
            <a:avLst/>
            <a:gdLst>
              <a:gd name="connsiteX0" fmla="*/ 0 w 331200"/>
              <a:gd name="connsiteY0" fmla="*/ 0 h 332517"/>
              <a:gd name="connsiteX1" fmla="*/ 331200 w 331200"/>
              <a:gd name="connsiteY1" fmla="*/ 0 h 332517"/>
              <a:gd name="connsiteX2" fmla="*/ 331200 w 331200"/>
              <a:gd name="connsiteY2" fmla="*/ 332517 h 332517"/>
              <a:gd name="connsiteX3" fmla="*/ 0 w 331200"/>
              <a:gd name="connsiteY3" fmla="*/ 332517 h 332517"/>
              <a:gd name="connsiteX4" fmla="*/ 0 w 331200"/>
              <a:gd name="connsiteY4" fmla="*/ 0 h 33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200" h="332517" fill="none" extrusionOk="0">
                <a:moveTo>
                  <a:pt x="0" y="0"/>
                </a:moveTo>
                <a:cubicBezTo>
                  <a:pt x="128767" y="-15093"/>
                  <a:pt x="184471" y="32209"/>
                  <a:pt x="331200" y="0"/>
                </a:cubicBezTo>
                <a:cubicBezTo>
                  <a:pt x="355914" y="70901"/>
                  <a:pt x="328215" y="197378"/>
                  <a:pt x="331200" y="332517"/>
                </a:cubicBezTo>
                <a:cubicBezTo>
                  <a:pt x="213155" y="362842"/>
                  <a:pt x="80925" y="303984"/>
                  <a:pt x="0" y="332517"/>
                </a:cubicBezTo>
                <a:cubicBezTo>
                  <a:pt x="-15165" y="200319"/>
                  <a:pt x="25330" y="112030"/>
                  <a:pt x="0" y="0"/>
                </a:cubicBezTo>
                <a:close/>
              </a:path>
              <a:path w="331200" h="332517" stroke="0" extrusionOk="0">
                <a:moveTo>
                  <a:pt x="0" y="0"/>
                </a:moveTo>
                <a:cubicBezTo>
                  <a:pt x="138808" y="-5053"/>
                  <a:pt x="219005" y="11363"/>
                  <a:pt x="331200" y="0"/>
                </a:cubicBezTo>
                <a:cubicBezTo>
                  <a:pt x="331724" y="155822"/>
                  <a:pt x="297956" y="174078"/>
                  <a:pt x="331200" y="332517"/>
                </a:cubicBezTo>
                <a:cubicBezTo>
                  <a:pt x="204378" y="361772"/>
                  <a:pt x="107414" y="314725"/>
                  <a:pt x="0" y="332517"/>
                </a:cubicBezTo>
                <a:cubicBezTo>
                  <a:pt x="-7298" y="169573"/>
                  <a:pt x="22320" y="131373"/>
                  <a:pt x="0" y="0"/>
                </a:cubicBezTo>
                <a:close/>
              </a:path>
            </a:pathLst>
          </a:custGeom>
          <a:solidFill>
            <a:srgbClr val="FFC000"/>
          </a:solidFill>
          <a:ln>
            <a:solidFill>
              <a:schemeClr val="bg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Pfeil: nach rechts 56">
            <a:extLst>
              <a:ext uri="{FF2B5EF4-FFF2-40B4-BE49-F238E27FC236}">
                <a16:creationId xmlns:a16="http://schemas.microsoft.com/office/drawing/2014/main" id="{8AD20702-43F2-CD34-436C-1BF6E32EA1A5}"/>
              </a:ext>
            </a:extLst>
          </p:cNvPr>
          <p:cNvSpPr/>
          <p:nvPr/>
        </p:nvSpPr>
        <p:spPr>
          <a:xfrm rot="8952001">
            <a:off x="4778315" y="2153068"/>
            <a:ext cx="571957" cy="273648"/>
          </a:xfrm>
          <a:custGeom>
            <a:avLst/>
            <a:gdLst>
              <a:gd name="connsiteX0" fmla="*/ 0 w 571957"/>
              <a:gd name="connsiteY0" fmla="*/ 104919 h 273648"/>
              <a:gd name="connsiteX1" fmla="*/ 435133 w 571957"/>
              <a:gd name="connsiteY1" fmla="*/ 104919 h 273648"/>
              <a:gd name="connsiteX2" fmla="*/ 435133 w 571957"/>
              <a:gd name="connsiteY2" fmla="*/ 0 h 273648"/>
              <a:gd name="connsiteX3" fmla="*/ 571957 w 571957"/>
              <a:gd name="connsiteY3" fmla="*/ 136824 h 273648"/>
              <a:gd name="connsiteX4" fmla="*/ 435133 w 571957"/>
              <a:gd name="connsiteY4" fmla="*/ 273648 h 273648"/>
              <a:gd name="connsiteX5" fmla="*/ 435133 w 571957"/>
              <a:gd name="connsiteY5" fmla="*/ 168729 h 273648"/>
              <a:gd name="connsiteX6" fmla="*/ 0 w 571957"/>
              <a:gd name="connsiteY6" fmla="*/ 168729 h 273648"/>
              <a:gd name="connsiteX7" fmla="*/ 0 w 571957"/>
              <a:gd name="connsiteY7" fmla="*/ 104919 h 2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957" h="273648" fill="none" extrusionOk="0">
                <a:moveTo>
                  <a:pt x="0" y="104919"/>
                </a:moveTo>
                <a:cubicBezTo>
                  <a:pt x="177785" y="62369"/>
                  <a:pt x="315450" y="107348"/>
                  <a:pt x="435133" y="104919"/>
                </a:cubicBezTo>
                <a:cubicBezTo>
                  <a:pt x="430535" y="59159"/>
                  <a:pt x="445960" y="23628"/>
                  <a:pt x="435133" y="0"/>
                </a:cubicBezTo>
                <a:cubicBezTo>
                  <a:pt x="480222" y="24789"/>
                  <a:pt x="517094" y="91847"/>
                  <a:pt x="571957" y="136824"/>
                </a:cubicBezTo>
                <a:cubicBezTo>
                  <a:pt x="537974" y="200831"/>
                  <a:pt x="470451" y="228624"/>
                  <a:pt x="435133" y="273648"/>
                </a:cubicBezTo>
                <a:cubicBezTo>
                  <a:pt x="426597" y="250155"/>
                  <a:pt x="447524" y="196761"/>
                  <a:pt x="435133" y="168729"/>
                </a:cubicBezTo>
                <a:cubicBezTo>
                  <a:pt x="259030" y="199221"/>
                  <a:pt x="129838" y="157315"/>
                  <a:pt x="0" y="168729"/>
                </a:cubicBezTo>
                <a:cubicBezTo>
                  <a:pt x="-6351" y="141162"/>
                  <a:pt x="1967" y="129552"/>
                  <a:pt x="0" y="104919"/>
                </a:cubicBezTo>
                <a:close/>
              </a:path>
              <a:path w="571957" h="273648" stroke="0" extrusionOk="0">
                <a:moveTo>
                  <a:pt x="0" y="104919"/>
                </a:moveTo>
                <a:cubicBezTo>
                  <a:pt x="125749" y="61471"/>
                  <a:pt x="248041" y="152701"/>
                  <a:pt x="435133" y="104919"/>
                </a:cubicBezTo>
                <a:cubicBezTo>
                  <a:pt x="424343" y="54538"/>
                  <a:pt x="436881" y="38925"/>
                  <a:pt x="435133" y="0"/>
                </a:cubicBezTo>
                <a:cubicBezTo>
                  <a:pt x="511688" y="47388"/>
                  <a:pt x="495300" y="88705"/>
                  <a:pt x="571957" y="136824"/>
                </a:cubicBezTo>
                <a:cubicBezTo>
                  <a:pt x="521384" y="193589"/>
                  <a:pt x="469616" y="235690"/>
                  <a:pt x="435133" y="273648"/>
                </a:cubicBezTo>
                <a:cubicBezTo>
                  <a:pt x="428306" y="237409"/>
                  <a:pt x="436507" y="203514"/>
                  <a:pt x="435133" y="168729"/>
                </a:cubicBezTo>
                <a:cubicBezTo>
                  <a:pt x="347505" y="204296"/>
                  <a:pt x="90269" y="132055"/>
                  <a:pt x="0" y="168729"/>
                </a:cubicBezTo>
                <a:cubicBezTo>
                  <a:pt x="-2191" y="143634"/>
                  <a:pt x="6976" y="128061"/>
                  <a:pt x="0" y="104919"/>
                </a:cubicBezTo>
                <a:close/>
              </a:path>
            </a:pathLst>
          </a:custGeom>
          <a:solidFill>
            <a:srgbClr val="00B0F0"/>
          </a:solidFill>
          <a:ln>
            <a:solidFill>
              <a:schemeClr val="bg1"/>
            </a:solidFill>
            <a:extLst>
              <a:ext uri="{C807C97D-BFC1-408E-A445-0C87EB9F89A2}">
                <ask:lineSketchStyleProps xmlns:ask="http://schemas.microsoft.com/office/drawing/2018/sketchyshapes" sd="1219033472">
                  <a:prstGeom prst="rightArrow">
                    <a:avLst>
                      <a:gd name="adj1" fmla="val 23318"/>
                      <a:gd name="adj2" fmla="val 500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Pfeil: gebogen 58">
            <a:extLst>
              <a:ext uri="{FF2B5EF4-FFF2-40B4-BE49-F238E27FC236}">
                <a16:creationId xmlns:a16="http://schemas.microsoft.com/office/drawing/2014/main" id="{B7117A28-2478-55C1-271B-54310015B15E}"/>
              </a:ext>
            </a:extLst>
          </p:cNvPr>
          <p:cNvSpPr/>
          <p:nvPr/>
        </p:nvSpPr>
        <p:spPr>
          <a:xfrm rot="21017120">
            <a:off x="3429115" y="1947521"/>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1" name="Pfeil: nach rechts 60">
            <a:extLst>
              <a:ext uri="{FF2B5EF4-FFF2-40B4-BE49-F238E27FC236}">
                <a16:creationId xmlns:a16="http://schemas.microsoft.com/office/drawing/2014/main" id="{FE35328F-6047-3AAA-5CDF-7D6FBA7CA562}"/>
              </a:ext>
            </a:extLst>
          </p:cNvPr>
          <p:cNvSpPr/>
          <p:nvPr/>
        </p:nvSpPr>
        <p:spPr>
          <a:xfrm rot="1991632">
            <a:off x="6869469" y="2171474"/>
            <a:ext cx="571957" cy="273648"/>
          </a:xfrm>
          <a:custGeom>
            <a:avLst/>
            <a:gdLst>
              <a:gd name="connsiteX0" fmla="*/ 0 w 571957"/>
              <a:gd name="connsiteY0" fmla="*/ 104919 h 273648"/>
              <a:gd name="connsiteX1" fmla="*/ 435133 w 571957"/>
              <a:gd name="connsiteY1" fmla="*/ 104919 h 273648"/>
              <a:gd name="connsiteX2" fmla="*/ 435133 w 571957"/>
              <a:gd name="connsiteY2" fmla="*/ 0 h 273648"/>
              <a:gd name="connsiteX3" fmla="*/ 571957 w 571957"/>
              <a:gd name="connsiteY3" fmla="*/ 136824 h 273648"/>
              <a:gd name="connsiteX4" fmla="*/ 435133 w 571957"/>
              <a:gd name="connsiteY4" fmla="*/ 273648 h 273648"/>
              <a:gd name="connsiteX5" fmla="*/ 435133 w 571957"/>
              <a:gd name="connsiteY5" fmla="*/ 168729 h 273648"/>
              <a:gd name="connsiteX6" fmla="*/ 0 w 571957"/>
              <a:gd name="connsiteY6" fmla="*/ 168729 h 273648"/>
              <a:gd name="connsiteX7" fmla="*/ 0 w 571957"/>
              <a:gd name="connsiteY7" fmla="*/ 104919 h 2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957" h="273648" fill="none" extrusionOk="0">
                <a:moveTo>
                  <a:pt x="0" y="104919"/>
                </a:moveTo>
                <a:cubicBezTo>
                  <a:pt x="177785" y="62369"/>
                  <a:pt x="315450" y="107348"/>
                  <a:pt x="435133" y="104919"/>
                </a:cubicBezTo>
                <a:cubicBezTo>
                  <a:pt x="430535" y="59159"/>
                  <a:pt x="445960" y="23628"/>
                  <a:pt x="435133" y="0"/>
                </a:cubicBezTo>
                <a:cubicBezTo>
                  <a:pt x="480222" y="24789"/>
                  <a:pt x="517094" y="91847"/>
                  <a:pt x="571957" y="136824"/>
                </a:cubicBezTo>
                <a:cubicBezTo>
                  <a:pt x="537974" y="200831"/>
                  <a:pt x="470451" y="228624"/>
                  <a:pt x="435133" y="273648"/>
                </a:cubicBezTo>
                <a:cubicBezTo>
                  <a:pt x="426597" y="250155"/>
                  <a:pt x="447524" y="196761"/>
                  <a:pt x="435133" y="168729"/>
                </a:cubicBezTo>
                <a:cubicBezTo>
                  <a:pt x="259030" y="199221"/>
                  <a:pt x="129838" y="157315"/>
                  <a:pt x="0" y="168729"/>
                </a:cubicBezTo>
                <a:cubicBezTo>
                  <a:pt x="-6351" y="141162"/>
                  <a:pt x="1967" y="129552"/>
                  <a:pt x="0" y="104919"/>
                </a:cubicBezTo>
                <a:close/>
              </a:path>
              <a:path w="571957" h="273648" stroke="0" extrusionOk="0">
                <a:moveTo>
                  <a:pt x="0" y="104919"/>
                </a:moveTo>
                <a:cubicBezTo>
                  <a:pt x="125749" y="61471"/>
                  <a:pt x="248041" y="152701"/>
                  <a:pt x="435133" y="104919"/>
                </a:cubicBezTo>
                <a:cubicBezTo>
                  <a:pt x="424343" y="54538"/>
                  <a:pt x="436881" y="38925"/>
                  <a:pt x="435133" y="0"/>
                </a:cubicBezTo>
                <a:cubicBezTo>
                  <a:pt x="511688" y="47388"/>
                  <a:pt x="495300" y="88705"/>
                  <a:pt x="571957" y="136824"/>
                </a:cubicBezTo>
                <a:cubicBezTo>
                  <a:pt x="521384" y="193589"/>
                  <a:pt x="469616" y="235690"/>
                  <a:pt x="435133" y="273648"/>
                </a:cubicBezTo>
                <a:cubicBezTo>
                  <a:pt x="428306" y="237409"/>
                  <a:pt x="436507" y="203514"/>
                  <a:pt x="435133" y="168729"/>
                </a:cubicBezTo>
                <a:cubicBezTo>
                  <a:pt x="347505" y="204296"/>
                  <a:pt x="90269" y="132055"/>
                  <a:pt x="0" y="168729"/>
                </a:cubicBezTo>
                <a:cubicBezTo>
                  <a:pt x="-2191" y="143634"/>
                  <a:pt x="6976" y="128061"/>
                  <a:pt x="0" y="104919"/>
                </a:cubicBezTo>
                <a:close/>
              </a:path>
            </a:pathLst>
          </a:custGeom>
          <a:solidFill>
            <a:srgbClr val="FFC000"/>
          </a:solidFill>
          <a:ln>
            <a:solidFill>
              <a:schemeClr val="bg1"/>
            </a:solidFill>
            <a:extLst>
              <a:ext uri="{C807C97D-BFC1-408E-A445-0C87EB9F89A2}">
                <ask:lineSketchStyleProps xmlns:ask="http://schemas.microsoft.com/office/drawing/2018/sketchyshapes" sd="1219033472">
                  <a:prstGeom prst="rightArrow">
                    <a:avLst>
                      <a:gd name="adj1" fmla="val 23318"/>
                      <a:gd name="adj2" fmla="val 500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Pfeil: gebogen 61">
            <a:extLst>
              <a:ext uri="{FF2B5EF4-FFF2-40B4-BE49-F238E27FC236}">
                <a16:creationId xmlns:a16="http://schemas.microsoft.com/office/drawing/2014/main" id="{A852FF30-CAB7-F649-1AD2-D74BB61ABC1C}"/>
              </a:ext>
            </a:extLst>
          </p:cNvPr>
          <p:cNvSpPr/>
          <p:nvPr/>
        </p:nvSpPr>
        <p:spPr>
          <a:xfrm rot="582880" flipH="1">
            <a:off x="7767282" y="1947520"/>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00B0F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3" name="Pfeil: gebogen 62">
            <a:extLst>
              <a:ext uri="{FF2B5EF4-FFF2-40B4-BE49-F238E27FC236}">
                <a16:creationId xmlns:a16="http://schemas.microsoft.com/office/drawing/2014/main" id="{D5C0CAAD-BF7A-5800-3243-D7B80F5EC96E}"/>
              </a:ext>
            </a:extLst>
          </p:cNvPr>
          <p:cNvSpPr/>
          <p:nvPr/>
        </p:nvSpPr>
        <p:spPr>
          <a:xfrm rot="21017120">
            <a:off x="3205078" y="3161035"/>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24" name="Pfeil: gebogen 1023">
            <a:extLst>
              <a:ext uri="{FF2B5EF4-FFF2-40B4-BE49-F238E27FC236}">
                <a16:creationId xmlns:a16="http://schemas.microsoft.com/office/drawing/2014/main" id="{44B8D9D3-D126-0D82-3AAC-3C4980DE7D34}"/>
              </a:ext>
            </a:extLst>
          </p:cNvPr>
          <p:cNvSpPr/>
          <p:nvPr/>
        </p:nvSpPr>
        <p:spPr>
          <a:xfrm rot="582880" flipH="1">
            <a:off x="8002157" y="3143034"/>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00B0F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608606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3" name="Freihandform: Form 22">
            <a:extLst>
              <a:ext uri="{FF2B5EF4-FFF2-40B4-BE49-F238E27FC236}">
                <a16:creationId xmlns:a16="http://schemas.microsoft.com/office/drawing/2014/main" id="{550A2C6B-7520-139F-9C1C-9968EC82C238}"/>
              </a:ext>
            </a:extLst>
          </p:cNvPr>
          <p:cNvSpPr/>
          <p:nvPr/>
        </p:nvSpPr>
        <p:spPr>
          <a:xfrm>
            <a:off x="3010846" y="2579708"/>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4" name="Freihandform: Form 23">
            <a:extLst>
              <a:ext uri="{FF2B5EF4-FFF2-40B4-BE49-F238E27FC236}">
                <a16:creationId xmlns:a16="http://schemas.microsoft.com/office/drawing/2014/main" id="{70C8029C-F8D7-9881-535E-2DAE88BC3400}"/>
              </a:ext>
            </a:extLst>
          </p:cNvPr>
          <p:cNvSpPr/>
          <p:nvPr/>
        </p:nvSpPr>
        <p:spPr>
          <a:xfrm>
            <a:off x="3010846" y="3775490"/>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7" name="Freihandform: Form 26">
            <a:extLst>
              <a:ext uri="{FF2B5EF4-FFF2-40B4-BE49-F238E27FC236}">
                <a16:creationId xmlns:a16="http://schemas.microsoft.com/office/drawing/2014/main" id="{8B45D224-478A-31C5-0FDA-4A7671C0FAF4}"/>
              </a:ext>
            </a:extLst>
          </p:cNvPr>
          <p:cNvSpPr/>
          <p:nvPr/>
        </p:nvSpPr>
        <p:spPr>
          <a:xfrm>
            <a:off x="7876227" y="3742061"/>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28" name="Freihandform: Form 27">
            <a:extLst>
              <a:ext uri="{FF2B5EF4-FFF2-40B4-BE49-F238E27FC236}">
                <a16:creationId xmlns:a16="http://schemas.microsoft.com/office/drawing/2014/main" id="{635697BE-0079-40BE-46DA-60DE92926698}"/>
              </a:ext>
            </a:extLst>
          </p:cNvPr>
          <p:cNvSpPr/>
          <p:nvPr/>
        </p:nvSpPr>
        <p:spPr>
          <a:xfrm>
            <a:off x="7876227" y="2573378"/>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
        <p:nvSpPr>
          <p:cNvPr id="4" name="Rechteck 3">
            <a:extLst>
              <a:ext uri="{FF2B5EF4-FFF2-40B4-BE49-F238E27FC236}">
                <a16:creationId xmlns:a16="http://schemas.microsoft.com/office/drawing/2014/main" id="{F736DA88-058E-AEBD-C4A1-E90DB9D20325}"/>
              </a:ext>
            </a:extLst>
          </p:cNvPr>
          <p:cNvSpPr/>
          <p:nvPr/>
        </p:nvSpPr>
        <p:spPr>
          <a:xfrm>
            <a:off x="0" y="0"/>
            <a:ext cx="12192000" cy="6858000"/>
          </a:xfrm>
          <a:prstGeom prst="rect">
            <a:avLst/>
          </a:prstGeom>
          <a:solidFill>
            <a:schemeClr val="tx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91059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
        <p:nvSpPr>
          <p:cNvPr id="27" name="Freihandform: Form 26">
            <a:extLst>
              <a:ext uri="{FF2B5EF4-FFF2-40B4-BE49-F238E27FC236}">
                <a16:creationId xmlns:a16="http://schemas.microsoft.com/office/drawing/2014/main" id="{8B45D224-478A-31C5-0FDA-4A7671C0FAF4}"/>
              </a:ext>
            </a:extLst>
          </p:cNvPr>
          <p:cNvSpPr/>
          <p:nvPr/>
        </p:nvSpPr>
        <p:spPr>
          <a:xfrm>
            <a:off x="7876227" y="3742061"/>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28" name="Freihandform: Form 27">
            <a:extLst>
              <a:ext uri="{FF2B5EF4-FFF2-40B4-BE49-F238E27FC236}">
                <a16:creationId xmlns:a16="http://schemas.microsoft.com/office/drawing/2014/main" id="{635697BE-0079-40BE-46DA-60DE92926698}"/>
              </a:ext>
            </a:extLst>
          </p:cNvPr>
          <p:cNvSpPr/>
          <p:nvPr/>
        </p:nvSpPr>
        <p:spPr>
          <a:xfrm>
            <a:off x="7876227" y="2573378"/>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4" name="Rechteck 3">
            <a:extLst>
              <a:ext uri="{FF2B5EF4-FFF2-40B4-BE49-F238E27FC236}">
                <a16:creationId xmlns:a16="http://schemas.microsoft.com/office/drawing/2014/main" id="{F736DA88-058E-AEBD-C4A1-E90DB9D20325}"/>
              </a:ext>
            </a:extLst>
          </p:cNvPr>
          <p:cNvSpPr/>
          <p:nvPr/>
        </p:nvSpPr>
        <p:spPr>
          <a:xfrm>
            <a:off x="-1" y="0"/>
            <a:ext cx="12192000" cy="6858000"/>
          </a:xfrm>
          <a:prstGeom prst="rect">
            <a:avLst/>
          </a:prstGeom>
          <a:solidFill>
            <a:schemeClr val="tx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fik 34">
            <a:extLst>
              <a:ext uri="{FF2B5EF4-FFF2-40B4-BE49-F238E27FC236}">
                <a16:creationId xmlns:a16="http://schemas.microsoft.com/office/drawing/2014/main" id="{25F32E32-4369-6D49-1501-570B5BC145A3}"/>
              </a:ext>
            </a:extLst>
          </p:cNvPr>
          <p:cNvPicPr>
            <a:picLocks noChangeAspect="1"/>
          </p:cNvPicPr>
          <p:nvPr/>
        </p:nvPicPr>
        <p:blipFill>
          <a:blip r:embed="rId15"/>
          <a:stretch>
            <a:fillRect/>
          </a:stretch>
        </p:blipFill>
        <p:spPr>
          <a:xfrm>
            <a:off x="210194" y="5059369"/>
            <a:ext cx="2781688" cy="1686160"/>
          </a:xfrm>
          <a:prstGeom prst="rect">
            <a:avLst/>
          </a:prstGeom>
        </p:spPr>
      </p:pic>
      <p:sp>
        <p:nvSpPr>
          <p:cNvPr id="23" name="Freihandform: Form 22">
            <a:extLst>
              <a:ext uri="{FF2B5EF4-FFF2-40B4-BE49-F238E27FC236}">
                <a16:creationId xmlns:a16="http://schemas.microsoft.com/office/drawing/2014/main" id="{550A2C6B-7520-139F-9C1C-9968EC82C238}"/>
              </a:ext>
            </a:extLst>
          </p:cNvPr>
          <p:cNvSpPr/>
          <p:nvPr/>
        </p:nvSpPr>
        <p:spPr>
          <a:xfrm>
            <a:off x="3010846" y="2579708"/>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4" name="Freihandform: Form 23">
            <a:extLst>
              <a:ext uri="{FF2B5EF4-FFF2-40B4-BE49-F238E27FC236}">
                <a16:creationId xmlns:a16="http://schemas.microsoft.com/office/drawing/2014/main" id="{70C8029C-F8D7-9881-535E-2DAE88BC3400}"/>
              </a:ext>
            </a:extLst>
          </p:cNvPr>
          <p:cNvSpPr/>
          <p:nvPr/>
        </p:nvSpPr>
        <p:spPr>
          <a:xfrm>
            <a:off x="3010846" y="3775490"/>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Tree>
    <p:extLst>
      <p:ext uri="{BB962C8B-B14F-4D97-AF65-F5344CB8AC3E}">
        <p14:creationId xmlns:p14="http://schemas.microsoft.com/office/powerpoint/2010/main" val="2622520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23" name="Freihandform: Form 22">
            <a:extLst>
              <a:ext uri="{FF2B5EF4-FFF2-40B4-BE49-F238E27FC236}">
                <a16:creationId xmlns:a16="http://schemas.microsoft.com/office/drawing/2014/main" id="{550A2C6B-7520-139F-9C1C-9968EC82C238}"/>
              </a:ext>
            </a:extLst>
          </p:cNvPr>
          <p:cNvSpPr/>
          <p:nvPr/>
        </p:nvSpPr>
        <p:spPr>
          <a:xfrm>
            <a:off x="3010846" y="2579708"/>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4" name="Freihandform: Form 23">
            <a:extLst>
              <a:ext uri="{FF2B5EF4-FFF2-40B4-BE49-F238E27FC236}">
                <a16:creationId xmlns:a16="http://schemas.microsoft.com/office/drawing/2014/main" id="{70C8029C-F8D7-9881-535E-2DAE88BC3400}"/>
              </a:ext>
            </a:extLst>
          </p:cNvPr>
          <p:cNvSpPr/>
          <p:nvPr/>
        </p:nvSpPr>
        <p:spPr>
          <a:xfrm>
            <a:off x="3010846" y="3775490"/>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
        <p:nvSpPr>
          <p:cNvPr id="27" name="Freihandform: Form 26">
            <a:extLst>
              <a:ext uri="{FF2B5EF4-FFF2-40B4-BE49-F238E27FC236}">
                <a16:creationId xmlns:a16="http://schemas.microsoft.com/office/drawing/2014/main" id="{8B45D224-478A-31C5-0FDA-4A7671C0FAF4}"/>
              </a:ext>
            </a:extLst>
          </p:cNvPr>
          <p:cNvSpPr/>
          <p:nvPr/>
        </p:nvSpPr>
        <p:spPr>
          <a:xfrm>
            <a:off x="7876227" y="3742061"/>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28" name="Freihandform: Form 27">
            <a:extLst>
              <a:ext uri="{FF2B5EF4-FFF2-40B4-BE49-F238E27FC236}">
                <a16:creationId xmlns:a16="http://schemas.microsoft.com/office/drawing/2014/main" id="{635697BE-0079-40BE-46DA-60DE92926698}"/>
              </a:ext>
            </a:extLst>
          </p:cNvPr>
          <p:cNvSpPr/>
          <p:nvPr/>
        </p:nvSpPr>
        <p:spPr>
          <a:xfrm>
            <a:off x="7876227" y="2573378"/>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4" name="Rechteck 3">
            <a:extLst>
              <a:ext uri="{FF2B5EF4-FFF2-40B4-BE49-F238E27FC236}">
                <a16:creationId xmlns:a16="http://schemas.microsoft.com/office/drawing/2014/main" id="{F736DA88-058E-AEBD-C4A1-E90DB9D20325}"/>
              </a:ext>
            </a:extLst>
          </p:cNvPr>
          <p:cNvSpPr/>
          <p:nvPr/>
        </p:nvSpPr>
        <p:spPr>
          <a:xfrm>
            <a:off x="-1" y="0"/>
            <a:ext cx="12192000" cy="6858000"/>
          </a:xfrm>
          <a:prstGeom prst="rect">
            <a:avLst/>
          </a:prstGeom>
          <a:solidFill>
            <a:schemeClr val="tx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gebogen 25">
            <a:extLst>
              <a:ext uri="{FF2B5EF4-FFF2-40B4-BE49-F238E27FC236}">
                <a16:creationId xmlns:a16="http://schemas.microsoft.com/office/drawing/2014/main" id="{8D302A30-242B-EA48-DB6E-15435051EE48}"/>
              </a:ext>
            </a:extLst>
          </p:cNvPr>
          <p:cNvSpPr/>
          <p:nvPr/>
        </p:nvSpPr>
        <p:spPr>
          <a:xfrm rot="1351041">
            <a:off x="2619805" y="4667824"/>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9" name="Grafik 18">
            <a:extLst>
              <a:ext uri="{FF2B5EF4-FFF2-40B4-BE49-F238E27FC236}">
                <a16:creationId xmlns:a16="http://schemas.microsoft.com/office/drawing/2014/main" id="{D656F3D6-5913-0301-3606-DFEF70ED8912}"/>
              </a:ext>
            </a:extLst>
          </p:cNvPr>
          <p:cNvPicPr>
            <a:picLocks noChangeAspect="1"/>
          </p:cNvPicPr>
          <p:nvPr/>
        </p:nvPicPr>
        <p:blipFill>
          <a:blip r:embed="rId15"/>
          <a:stretch>
            <a:fillRect/>
          </a:stretch>
        </p:blipFill>
        <p:spPr>
          <a:xfrm>
            <a:off x="3185679" y="5188306"/>
            <a:ext cx="1743318" cy="1390844"/>
          </a:xfrm>
          <a:prstGeom prst="rect">
            <a:avLst/>
          </a:prstGeom>
        </p:spPr>
      </p:pic>
      <p:pic>
        <p:nvPicPr>
          <p:cNvPr id="35" name="Grafik 34">
            <a:extLst>
              <a:ext uri="{FF2B5EF4-FFF2-40B4-BE49-F238E27FC236}">
                <a16:creationId xmlns:a16="http://schemas.microsoft.com/office/drawing/2014/main" id="{25F32E32-4369-6D49-1501-570B5BC145A3}"/>
              </a:ext>
            </a:extLst>
          </p:cNvPr>
          <p:cNvPicPr>
            <a:picLocks noChangeAspect="1"/>
          </p:cNvPicPr>
          <p:nvPr/>
        </p:nvPicPr>
        <p:blipFill>
          <a:blip r:embed="rId16"/>
          <a:stretch>
            <a:fillRect/>
          </a:stretch>
        </p:blipFill>
        <p:spPr>
          <a:xfrm>
            <a:off x="210194" y="5059369"/>
            <a:ext cx="2781688" cy="1686160"/>
          </a:xfrm>
          <a:prstGeom prst="rect">
            <a:avLst/>
          </a:prstGeom>
        </p:spPr>
      </p:pic>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Tree>
    <p:extLst>
      <p:ext uri="{BB962C8B-B14F-4D97-AF65-F5344CB8AC3E}">
        <p14:creationId xmlns:p14="http://schemas.microsoft.com/office/powerpoint/2010/main" val="1578851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3" name="Freihandform: Form 22">
            <a:extLst>
              <a:ext uri="{FF2B5EF4-FFF2-40B4-BE49-F238E27FC236}">
                <a16:creationId xmlns:a16="http://schemas.microsoft.com/office/drawing/2014/main" id="{550A2C6B-7520-139F-9C1C-9968EC82C238}"/>
              </a:ext>
            </a:extLst>
          </p:cNvPr>
          <p:cNvSpPr/>
          <p:nvPr/>
        </p:nvSpPr>
        <p:spPr>
          <a:xfrm>
            <a:off x="3010846" y="2579708"/>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4" name="Freihandform: Form 23">
            <a:extLst>
              <a:ext uri="{FF2B5EF4-FFF2-40B4-BE49-F238E27FC236}">
                <a16:creationId xmlns:a16="http://schemas.microsoft.com/office/drawing/2014/main" id="{70C8029C-F8D7-9881-535E-2DAE88BC3400}"/>
              </a:ext>
            </a:extLst>
          </p:cNvPr>
          <p:cNvSpPr/>
          <p:nvPr/>
        </p:nvSpPr>
        <p:spPr>
          <a:xfrm>
            <a:off x="3010846" y="3775490"/>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
        <p:nvSpPr>
          <p:cNvPr id="27" name="Freihandform: Form 26">
            <a:extLst>
              <a:ext uri="{FF2B5EF4-FFF2-40B4-BE49-F238E27FC236}">
                <a16:creationId xmlns:a16="http://schemas.microsoft.com/office/drawing/2014/main" id="{8B45D224-478A-31C5-0FDA-4A7671C0FAF4}"/>
              </a:ext>
            </a:extLst>
          </p:cNvPr>
          <p:cNvSpPr/>
          <p:nvPr/>
        </p:nvSpPr>
        <p:spPr>
          <a:xfrm>
            <a:off x="7876227" y="3742061"/>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28" name="Freihandform: Form 27">
            <a:extLst>
              <a:ext uri="{FF2B5EF4-FFF2-40B4-BE49-F238E27FC236}">
                <a16:creationId xmlns:a16="http://schemas.microsoft.com/office/drawing/2014/main" id="{635697BE-0079-40BE-46DA-60DE92926698}"/>
              </a:ext>
            </a:extLst>
          </p:cNvPr>
          <p:cNvSpPr/>
          <p:nvPr/>
        </p:nvSpPr>
        <p:spPr>
          <a:xfrm>
            <a:off x="7876227" y="2573378"/>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4" name="Rechteck 3">
            <a:extLst>
              <a:ext uri="{FF2B5EF4-FFF2-40B4-BE49-F238E27FC236}">
                <a16:creationId xmlns:a16="http://schemas.microsoft.com/office/drawing/2014/main" id="{F736DA88-058E-AEBD-C4A1-E90DB9D20325}"/>
              </a:ext>
            </a:extLst>
          </p:cNvPr>
          <p:cNvSpPr/>
          <p:nvPr/>
        </p:nvSpPr>
        <p:spPr>
          <a:xfrm>
            <a:off x="0" y="0"/>
            <a:ext cx="12192000" cy="6858000"/>
          </a:xfrm>
          <a:prstGeom prst="rect">
            <a:avLst/>
          </a:prstGeom>
          <a:solidFill>
            <a:schemeClr val="tx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gebogen 25">
            <a:extLst>
              <a:ext uri="{FF2B5EF4-FFF2-40B4-BE49-F238E27FC236}">
                <a16:creationId xmlns:a16="http://schemas.microsoft.com/office/drawing/2014/main" id="{8D302A30-242B-EA48-DB6E-15435051EE48}"/>
              </a:ext>
            </a:extLst>
          </p:cNvPr>
          <p:cNvSpPr/>
          <p:nvPr/>
        </p:nvSpPr>
        <p:spPr>
          <a:xfrm rot="1351041">
            <a:off x="2619805" y="4667824"/>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3" name="Pfeil: gebogen 32">
            <a:extLst>
              <a:ext uri="{FF2B5EF4-FFF2-40B4-BE49-F238E27FC236}">
                <a16:creationId xmlns:a16="http://schemas.microsoft.com/office/drawing/2014/main" id="{5E7E9A76-C836-563E-6E60-022079700BE2}"/>
              </a:ext>
            </a:extLst>
          </p:cNvPr>
          <p:cNvSpPr/>
          <p:nvPr/>
        </p:nvSpPr>
        <p:spPr>
          <a:xfrm rot="20231982" flipH="1">
            <a:off x="4520338" y="4664893"/>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00B0F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15" name="Grafik 14">
            <a:extLst>
              <a:ext uri="{FF2B5EF4-FFF2-40B4-BE49-F238E27FC236}">
                <a16:creationId xmlns:a16="http://schemas.microsoft.com/office/drawing/2014/main" id="{4CA31EED-0FC3-FD1D-669F-2F8A2E719987}"/>
              </a:ext>
            </a:extLst>
          </p:cNvPr>
          <p:cNvPicPr>
            <a:picLocks noChangeAspect="1"/>
          </p:cNvPicPr>
          <p:nvPr/>
        </p:nvPicPr>
        <p:blipFill>
          <a:blip r:embed="rId15"/>
          <a:stretch>
            <a:fillRect/>
          </a:stretch>
        </p:blipFill>
        <p:spPr>
          <a:xfrm>
            <a:off x="5068980" y="5046504"/>
            <a:ext cx="2248214" cy="1686160"/>
          </a:xfrm>
          <a:prstGeom prst="rect">
            <a:avLst/>
          </a:prstGeom>
        </p:spPr>
      </p:pic>
      <p:pic>
        <p:nvPicPr>
          <p:cNvPr id="19" name="Grafik 18">
            <a:extLst>
              <a:ext uri="{FF2B5EF4-FFF2-40B4-BE49-F238E27FC236}">
                <a16:creationId xmlns:a16="http://schemas.microsoft.com/office/drawing/2014/main" id="{D656F3D6-5913-0301-3606-DFEF70ED8912}"/>
              </a:ext>
            </a:extLst>
          </p:cNvPr>
          <p:cNvPicPr>
            <a:picLocks noChangeAspect="1"/>
          </p:cNvPicPr>
          <p:nvPr/>
        </p:nvPicPr>
        <p:blipFill>
          <a:blip r:embed="rId16"/>
          <a:stretch>
            <a:fillRect/>
          </a:stretch>
        </p:blipFill>
        <p:spPr>
          <a:xfrm>
            <a:off x="3185679" y="5188306"/>
            <a:ext cx="1743318" cy="1390844"/>
          </a:xfrm>
          <a:prstGeom prst="rect">
            <a:avLst/>
          </a:prstGeom>
        </p:spPr>
      </p:pic>
      <p:pic>
        <p:nvPicPr>
          <p:cNvPr id="35" name="Grafik 34">
            <a:extLst>
              <a:ext uri="{FF2B5EF4-FFF2-40B4-BE49-F238E27FC236}">
                <a16:creationId xmlns:a16="http://schemas.microsoft.com/office/drawing/2014/main" id="{25F32E32-4369-6D49-1501-570B5BC145A3}"/>
              </a:ext>
            </a:extLst>
          </p:cNvPr>
          <p:cNvPicPr>
            <a:picLocks noChangeAspect="1"/>
          </p:cNvPicPr>
          <p:nvPr/>
        </p:nvPicPr>
        <p:blipFill>
          <a:blip r:embed="rId17"/>
          <a:stretch>
            <a:fillRect/>
          </a:stretch>
        </p:blipFill>
        <p:spPr>
          <a:xfrm>
            <a:off x="210194" y="5059369"/>
            <a:ext cx="2781688" cy="1686160"/>
          </a:xfrm>
          <a:prstGeom prst="rect">
            <a:avLst/>
          </a:prstGeom>
        </p:spPr>
      </p:pic>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Tree>
    <p:extLst>
      <p:ext uri="{BB962C8B-B14F-4D97-AF65-F5344CB8AC3E}">
        <p14:creationId xmlns:p14="http://schemas.microsoft.com/office/powerpoint/2010/main" val="2439491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3" name="Freihandform: Form 22">
            <a:extLst>
              <a:ext uri="{FF2B5EF4-FFF2-40B4-BE49-F238E27FC236}">
                <a16:creationId xmlns:a16="http://schemas.microsoft.com/office/drawing/2014/main" id="{550A2C6B-7520-139F-9C1C-9968EC82C238}"/>
              </a:ext>
            </a:extLst>
          </p:cNvPr>
          <p:cNvSpPr/>
          <p:nvPr/>
        </p:nvSpPr>
        <p:spPr>
          <a:xfrm>
            <a:off x="3010846" y="2579708"/>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4" name="Freihandform: Form 23">
            <a:extLst>
              <a:ext uri="{FF2B5EF4-FFF2-40B4-BE49-F238E27FC236}">
                <a16:creationId xmlns:a16="http://schemas.microsoft.com/office/drawing/2014/main" id="{70C8029C-F8D7-9881-535E-2DAE88BC3400}"/>
              </a:ext>
            </a:extLst>
          </p:cNvPr>
          <p:cNvSpPr/>
          <p:nvPr/>
        </p:nvSpPr>
        <p:spPr>
          <a:xfrm>
            <a:off x="3010846" y="3775490"/>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
        <p:nvSpPr>
          <p:cNvPr id="27" name="Freihandform: Form 26">
            <a:extLst>
              <a:ext uri="{FF2B5EF4-FFF2-40B4-BE49-F238E27FC236}">
                <a16:creationId xmlns:a16="http://schemas.microsoft.com/office/drawing/2014/main" id="{8B45D224-478A-31C5-0FDA-4A7671C0FAF4}"/>
              </a:ext>
            </a:extLst>
          </p:cNvPr>
          <p:cNvSpPr/>
          <p:nvPr/>
        </p:nvSpPr>
        <p:spPr>
          <a:xfrm>
            <a:off x="7876227" y="3742061"/>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28" name="Freihandform: Form 27">
            <a:extLst>
              <a:ext uri="{FF2B5EF4-FFF2-40B4-BE49-F238E27FC236}">
                <a16:creationId xmlns:a16="http://schemas.microsoft.com/office/drawing/2014/main" id="{635697BE-0079-40BE-46DA-60DE92926698}"/>
              </a:ext>
            </a:extLst>
          </p:cNvPr>
          <p:cNvSpPr/>
          <p:nvPr/>
        </p:nvSpPr>
        <p:spPr>
          <a:xfrm>
            <a:off x="7876227" y="2573378"/>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4" name="Rechteck 3">
            <a:extLst>
              <a:ext uri="{FF2B5EF4-FFF2-40B4-BE49-F238E27FC236}">
                <a16:creationId xmlns:a16="http://schemas.microsoft.com/office/drawing/2014/main" id="{F736DA88-058E-AEBD-C4A1-E90DB9D20325}"/>
              </a:ext>
            </a:extLst>
          </p:cNvPr>
          <p:cNvSpPr/>
          <p:nvPr/>
        </p:nvSpPr>
        <p:spPr>
          <a:xfrm>
            <a:off x="-1560" y="0"/>
            <a:ext cx="12192000" cy="6858000"/>
          </a:xfrm>
          <a:prstGeom prst="rect">
            <a:avLst/>
          </a:prstGeom>
          <a:solidFill>
            <a:schemeClr val="tx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gebogen 25">
            <a:extLst>
              <a:ext uri="{FF2B5EF4-FFF2-40B4-BE49-F238E27FC236}">
                <a16:creationId xmlns:a16="http://schemas.microsoft.com/office/drawing/2014/main" id="{8D302A30-242B-EA48-DB6E-15435051EE48}"/>
              </a:ext>
            </a:extLst>
          </p:cNvPr>
          <p:cNvSpPr/>
          <p:nvPr/>
        </p:nvSpPr>
        <p:spPr>
          <a:xfrm rot="1351041">
            <a:off x="2619805" y="4667824"/>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9" name="Pfeil: gebogen 28">
            <a:extLst>
              <a:ext uri="{FF2B5EF4-FFF2-40B4-BE49-F238E27FC236}">
                <a16:creationId xmlns:a16="http://schemas.microsoft.com/office/drawing/2014/main" id="{C2726128-1C19-6593-7E9C-948D029243EA}"/>
              </a:ext>
            </a:extLst>
          </p:cNvPr>
          <p:cNvSpPr/>
          <p:nvPr/>
        </p:nvSpPr>
        <p:spPr>
          <a:xfrm rot="1518966">
            <a:off x="6827989" y="4689091"/>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3" name="Pfeil: gebogen 32">
            <a:extLst>
              <a:ext uri="{FF2B5EF4-FFF2-40B4-BE49-F238E27FC236}">
                <a16:creationId xmlns:a16="http://schemas.microsoft.com/office/drawing/2014/main" id="{5E7E9A76-C836-563E-6E60-022079700BE2}"/>
              </a:ext>
            </a:extLst>
          </p:cNvPr>
          <p:cNvSpPr/>
          <p:nvPr/>
        </p:nvSpPr>
        <p:spPr>
          <a:xfrm rot="20231982" flipH="1">
            <a:off x="4520338" y="4664893"/>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00B0F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15" name="Grafik 14">
            <a:extLst>
              <a:ext uri="{FF2B5EF4-FFF2-40B4-BE49-F238E27FC236}">
                <a16:creationId xmlns:a16="http://schemas.microsoft.com/office/drawing/2014/main" id="{4CA31EED-0FC3-FD1D-669F-2F8A2E719987}"/>
              </a:ext>
            </a:extLst>
          </p:cNvPr>
          <p:cNvPicPr>
            <a:picLocks noChangeAspect="1"/>
          </p:cNvPicPr>
          <p:nvPr/>
        </p:nvPicPr>
        <p:blipFill>
          <a:blip r:embed="rId15"/>
          <a:stretch>
            <a:fillRect/>
          </a:stretch>
        </p:blipFill>
        <p:spPr>
          <a:xfrm>
            <a:off x="5068980" y="5046504"/>
            <a:ext cx="2248214" cy="1686160"/>
          </a:xfrm>
          <a:prstGeom prst="rect">
            <a:avLst/>
          </a:prstGeom>
        </p:spPr>
      </p:pic>
      <p:pic>
        <p:nvPicPr>
          <p:cNvPr id="19" name="Grafik 18">
            <a:extLst>
              <a:ext uri="{FF2B5EF4-FFF2-40B4-BE49-F238E27FC236}">
                <a16:creationId xmlns:a16="http://schemas.microsoft.com/office/drawing/2014/main" id="{D656F3D6-5913-0301-3606-DFEF70ED8912}"/>
              </a:ext>
            </a:extLst>
          </p:cNvPr>
          <p:cNvPicPr>
            <a:picLocks noChangeAspect="1"/>
          </p:cNvPicPr>
          <p:nvPr/>
        </p:nvPicPr>
        <p:blipFill>
          <a:blip r:embed="rId16"/>
          <a:stretch>
            <a:fillRect/>
          </a:stretch>
        </p:blipFill>
        <p:spPr>
          <a:xfrm>
            <a:off x="3185679" y="5188306"/>
            <a:ext cx="1743318" cy="1390844"/>
          </a:xfrm>
          <a:prstGeom prst="rect">
            <a:avLst/>
          </a:prstGeom>
        </p:spPr>
      </p:pic>
      <p:pic>
        <p:nvPicPr>
          <p:cNvPr id="35" name="Grafik 34">
            <a:extLst>
              <a:ext uri="{FF2B5EF4-FFF2-40B4-BE49-F238E27FC236}">
                <a16:creationId xmlns:a16="http://schemas.microsoft.com/office/drawing/2014/main" id="{25F32E32-4369-6D49-1501-570B5BC145A3}"/>
              </a:ext>
            </a:extLst>
          </p:cNvPr>
          <p:cNvPicPr>
            <a:picLocks noChangeAspect="1"/>
          </p:cNvPicPr>
          <p:nvPr/>
        </p:nvPicPr>
        <p:blipFill>
          <a:blip r:embed="rId17"/>
          <a:stretch>
            <a:fillRect/>
          </a:stretch>
        </p:blipFill>
        <p:spPr>
          <a:xfrm>
            <a:off x="210194" y="5059369"/>
            <a:ext cx="2781688" cy="1686160"/>
          </a:xfrm>
          <a:prstGeom prst="rect">
            <a:avLst/>
          </a:prstGeom>
        </p:spPr>
      </p:pic>
      <p:pic>
        <p:nvPicPr>
          <p:cNvPr id="38" name="Grafik 37">
            <a:extLst>
              <a:ext uri="{FF2B5EF4-FFF2-40B4-BE49-F238E27FC236}">
                <a16:creationId xmlns:a16="http://schemas.microsoft.com/office/drawing/2014/main" id="{EC3FF4D6-504C-7376-5C91-EEB881728E77}"/>
              </a:ext>
            </a:extLst>
          </p:cNvPr>
          <p:cNvPicPr>
            <a:picLocks noChangeAspect="1"/>
          </p:cNvPicPr>
          <p:nvPr/>
        </p:nvPicPr>
        <p:blipFill>
          <a:blip r:embed="rId18"/>
          <a:stretch>
            <a:fillRect/>
          </a:stretch>
        </p:blipFill>
        <p:spPr>
          <a:xfrm>
            <a:off x="7341058" y="5216553"/>
            <a:ext cx="1848108" cy="1371791"/>
          </a:xfrm>
          <a:prstGeom prst="rect">
            <a:avLst/>
          </a:prstGeom>
        </p:spPr>
      </p:pic>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Tree>
    <p:extLst>
      <p:ext uri="{BB962C8B-B14F-4D97-AF65-F5344CB8AC3E}">
        <p14:creationId xmlns:p14="http://schemas.microsoft.com/office/powerpoint/2010/main" val="122278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hne 8">
            <a:extLst>
              <a:ext uri="{FF2B5EF4-FFF2-40B4-BE49-F238E27FC236}">
                <a16:creationId xmlns:a16="http://schemas.microsoft.com/office/drawing/2014/main" id="{ECFFE9B2-0BF3-870A-4332-138DE3EA459C}"/>
              </a:ext>
            </a:extLst>
          </p:cNvPr>
          <p:cNvSpPr>
            <a:spLocks noChangeAspect="1"/>
          </p:cNvSpPr>
          <p:nvPr/>
        </p:nvSpPr>
        <p:spPr>
          <a:xfrm rot="10800000">
            <a:off x="2747999" y="80999"/>
            <a:ext cx="6696000" cy="6696000"/>
          </a:xfrm>
          <a:prstGeom prst="chord">
            <a:avLst>
              <a:gd name="adj1" fmla="val 5399010"/>
              <a:gd name="adj2" fmla="val 16200000"/>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B741ADC-EB19-9658-5FCB-845ACC715676}"/>
              </a:ext>
            </a:extLst>
          </p:cNvPr>
          <p:cNvSpPr/>
          <p:nvPr/>
        </p:nvSpPr>
        <p:spPr>
          <a:xfrm>
            <a:off x="0" y="0"/>
            <a:ext cx="6096000" cy="6858000"/>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Sehne 7">
            <a:extLst>
              <a:ext uri="{FF2B5EF4-FFF2-40B4-BE49-F238E27FC236}">
                <a16:creationId xmlns:a16="http://schemas.microsoft.com/office/drawing/2014/main" id="{9695828B-372E-44BB-A797-6446FB1A87EF}"/>
              </a:ext>
            </a:extLst>
          </p:cNvPr>
          <p:cNvSpPr>
            <a:spLocks/>
          </p:cNvSpPr>
          <p:nvPr/>
        </p:nvSpPr>
        <p:spPr>
          <a:xfrm>
            <a:off x="2747999" y="80999"/>
            <a:ext cx="6696000" cy="6696000"/>
          </a:xfrm>
          <a:prstGeom prst="chord">
            <a:avLst>
              <a:gd name="adj1" fmla="val 5399010"/>
              <a:gd name="adj2" fmla="val 1620000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echseck 4">
            <a:extLst>
              <a:ext uri="{FF2B5EF4-FFF2-40B4-BE49-F238E27FC236}">
                <a16:creationId xmlns:a16="http://schemas.microsoft.com/office/drawing/2014/main" id="{FAAE3669-6BEE-37F1-25C8-A1FA6E2EA57B}"/>
              </a:ext>
            </a:extLst>
          </p:cNvPr>
          <p:cNvSpPr>
            <a:spLocks noChangeAspect="1"/>
          </p:cNvSpPr>
          <p:nvPr/>
        </p:nvSpPr>
        <p:spPr>
          <a:xfrm rot="5400000">
            <a:off x="3990288" y="1448998"/>
            <a:ext cx="4211422" cy="3960000"/>
          </a:xfrm>
          <a:prstGeom prst="hexagon">
            <a:avLst/>
          </a:prstGeom>
          <a:solidFill>
            <a:schemeClr val="tx1">
              <a:lumMod val="65000"/>
              <a:lumOff val="3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de-DE" dirty="0"/>
          </a:p>
        </p:txBody>
      </p:sp>
      <p:sp>
        <p:nvSpPr>
          <p:cNvPr id="6" name="Sechseck 5">
            <a:extLst>
              <a:ext uri="{FF2B5EF4-FFF2-40B4-BE49-F238E27FC236}">
                <a16:creationId xmlns:a16="http://schemas.microsoft.com/office/drawing/2014/main" id="{A1D0E79E-F207-0013-59E6-AF6774752244}"/>
              </a:ext>
            </a:extLst>
          </p:cNvPr>
          <p:cNvSpPr>
            <a:spLocks noChangeAspect="1"/>
          </p:cNvSpPr>
          <p:nvPr/>
        </p:nvSpPr>
        <p:spPr>
          <a:xfrm rot="5400000">
            <a:off x="5177999" y="2565807"/>
            <a:ext cx="1836000" cy="1726384"/>
          </a:xfrm>
          <a:prstGeom prst="hexagon">
            <a:avLst/>
          </a:prstGeom>
          <a:solidFill>
            <a:schemeClr val="tx1">
              <a:lumMod val="75000"/>
              <a:lumOff val="2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2000" dirty="0"/>
              <a:t>Domain</a:t>
            </a:r>
            <a:endParaRPr lang="de-DE" dirty="0"/>
          </a:p>
        </p:txBody>
      </p:sp>
      <p:sp>
        <p:nvSpPr>
          <p:cNvPr id="10" name="Rechteck 9">
            <a:extLst>
              <a:ext uri="{FF2B5EF4-FFF2-40B4-BE49-F238E27FC236}">
                <a16:creationId xmlns:a16="http://schemas.microsoft.com/office/drawing/2014/main" id="{21A6B9A9-E60C-D100-06E5-E92E0C3E986D}"/>
              </a:ext>
            </a:extLst>
          </p:cNvPr>
          <p:cNvSpPr/>
          <p:nvPr/>
        </p:nvSpPr>
        <p:spPr>
          <a:xfrm>
            <a:off x="4122052" y="2348058"/>
            <a:ext cx="555237" cy="2147742"/>
          </a:xfrm>
          <a:prstGeom prst="rect">
            <a:avLst/>
          </a:prstGeom>
          <a:solidFill>
            <a:srgbClr val="E0002E"/>
          </a:solidFill>
          <a:ln>
            <a:solidFill>
              <a:schemeClr val="bg1"/>
            </a:solidFill>
            <a:prstDash val="dash"/>
            <a:extLst>
              <a:ext uri="{C807C97D-BFC1-408E-A445-0C87EB9F89A2}">
                <ask:lineSketchStyleProps xmlns:ask="http://schemas.microsoft.com/office/drawing/2018/sketchyshapes" sd="1219033472">
                  <a:custGeom>
                    <a:avLst/>
                    <a:gdLst>
                      <a:gd name="connsiteX0" fmla="*/ 0 w 555237"/>
                      <a:gd name="connsiteY0" fmla="*/ 0 h 2147742"/>
                      <a:gd name="connsiteX1" fmla="*/ 555237 w 555237"/>
                      <a:gd name="connsiteY1" fmla="*/ 0 h 2147742"/>
                      <a:gd name="connsiteX2" fmla="*/ 555237 w 555237"/>
                      <a:gd name="connsiteY2" fmla="*/ 536936 h 2147742"/>
                      <a:gd name="connsiteX3" fmla="*/ 555237 w 555237"/>
                      <a:gd name="connsiteY3" fmla="*/ 1030916 h 2147742"/>
                      <a:gd name="connsiteX4" fmla="*/ 555237 w 555237"/>
                      <a:gd name="connsiteY4" fmla="*/ 1567852 h 2147742"/>
                      <a:gd name="connsiteX5" fmla="*/ 555237 w 555237"/>
                      <a:gd name="connsiteY5" fmla="*/ 2147742 h 2147742"/>
                      <a:gd name="connsiteX6" fmla="*/ 0 w 555237"/>
                      <a:gd name="connsiteY6" fmla="*/ 2147742 h 2147742"/>
                      <a:gd name="connsiteX7" fmla="*/ 0 w 555237"/>
                      <a:gd name="connsiteY7" fmla="*/ 1653761 h 2147742"/>
                      <a:gd name="connsiteX8" fmla="*/ 0 w 555237"/>
                      <a:gd name="connsiteY8" fmla="*/ 1095348 h 2147742"/>
                      <a:gd name="connsiteX9" fmla="*/ 0 w 555237"/>
                      <a:gd name="connsiteY9" fmla="*/ 579890 h 2147742"/>
                      <a:gd name="connsiteX10" fmla="*/ 0 w 555237"/>
                      <a:gd name="connsiteY10" fmla="*/ 0 h 214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237" h="2147742" fill="none" extrusionOk="0">
                        <a:moveTo>
                          <a:pt x="0" y="0"/>
                        </a:moveTo>
                        <a:cubicBezTo>
                          <a:pt x="176236" y="-39081"/>
                          <a:pt x="388215" y="39072"/>
                          <a:pt x="555237" y="0"/>
                        </a:cubicBezTo>
                        <a:cubicBezTo>
                          <a:pt x="600952" y="132416"/>
                          <a:pt x="533131" y="377391"/>
                          <a:pt x="555237" y="536936"/>
                        </a:cubicBezTo>
                        <a:cubicBezTo>
                          <a:pt x="577343" y="696481"/>
                          <a:pt x="499800" y="902991"/>
                          <a:pt x="555237" y="1030916"/>
                        </a:cubicBezTo>
                        <a:cubicBezTo>
                          <a:pt x="610674" y="1158841"/>
                          <a:pt x="498610" y="1418144"/>
                          <a:pt x="555237" y="1567852"/>
                        </a:cubicBezTo>
                        <a:cubicBezTo>
                          <a:pt x="611864" y="1717560"/>
                          <a:pt x="499010" y="1861417"/>
                          <a:pt x="555237" y="2147742"/>
                        </a:cubicBezTo>
                        <a:cubicBezTo>
                          <a:pt x="371426" y="2205790"/>
                          <a:pt x="253553" y="2117346"/>
                          <a:pt x="0" y="2147742"/>
                        </a:cubicBezTo>
                        <a:cubicBezTo>
                          <a:pt x="-33146" y="1906513"/>
                          <a:pt x="17564" y="1840592"/>
                          <a:pt x="0" y="1653761"/>
                        </a:cubicBezTo>
                        <a:cubicBezTo>
                          <a:pt x="-17564" y="1466930"/>
                          <a:pt x="39005" y="1299944"/>
                          <a:pt x="0" y="1095348"/>
                        </a:cubicBezTo>
                        <a:cubicBezTo>
                          <a:pt x="-39005" y="890752"/>
                          <a:pt x="14685" y="690264"/>
                          <a:pt x="0" y="579890"/>
                        </a:cubicBezTo>
                        <a:cubicBezTo>
                          <a:pt x="-14685" y="469516"/>
                          <a:pt x="37335" y="120256"/>
                          <a:pt x="0" y="0"/>
                        </a:cubicBezTo>
                        <a:close/>
                      </a:path>
                      <a:path w="555237" h="2147742" stroke="0" extrusionOk="0">
                        <a:moveTo>
                          <a:pt x="0" y="0"/>
                        </a:moveTo>
                        <a:cubicBezTo>
                          <a:pt x="234663" y="-15667"/>
                          <a:pt x="375679" y="3568"/>
                          <a:pt x="555237" y="0"/>
                        </a:cubicBezTo>
                        <a:cubicBezTo>
                          <a:pt x="610439" y="200142"/>
                          <a:pt x="522756" y="371382"/>
                          <a:pt x="555237" y="472503"/>
                        </a:cubicBezTo>
                        <a:cubicBezTo>
                          <a:pt x="587718" y="573624"/>
                          <a:pt x="519983" y="926208"/>
                          <a:pt x="555237" y="1052394"/>
                        </a:cubicBezTo>
                        <a:cubicBezTo>
                          <a:pt x="590491" y="1178580"/>
                          <a:pt x="492519" y="1474755"/>
                          <a:pt x="555237" y="1589329"/>
                        </a:cubicBezTo>
                        <a:cubicBezTo>
                          <a:pt x="617955" y="1703903"/>
                          <a:pt x="523489" y="1871007"/>
                          <a:pt x="555237" y="2147742"/>
                        </a:cubicBezTo>
                        <a:cubicBezTo>
                          <a:pt x="313800" y="2193560"/>
                          <a:pt x="246158" y="2097065"/>
                          <a:pt x="0" y="2147742"/>
                        </a:cubicBezTo>
                        <a:cubicBezTo>
                          <a:pt x="-24241" y="1967735"/>
                          <a:pt x="9960" y="1884885"/>
                          <a:pt x="0" y="1653761"/>
                        </a:cubicBezTo>
                        <a:cubicBezTo>
                          <a:pt x="-9960" y="1422637"/>
                          <a:pt x="43104" y="1306215"/>
                          <a:pt x="0" y="1116826"/>
                        </a:cubicBezTo>
                        <a:cubicBezTo>
                          <a:pt x="-43104" y="927437"/>
                          <a:pt x="7295" y="748662"/>
                          <a:pt x="0" y="536936"/>
                        </a:cubicBezTo>
                        <a:cubicBezTo>
                          <a:pt x="-7295" y="325210"/>
                          <a:pt x="27019" y="22588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sp>
        <p:nvSpPr>
          <p:cNvPr id="23" name="Freihandform: Form 22">
            <a:extLst>
              <a:ext uri="{FF2B5EF4-FFF2-40B4-BE49-F238E27FC236}">
                <a16:creationId xmlns:a16="http://schemas.microsoft.com/office/drawing/2014/main" id="{550A2C6B-7520-139F-9C1C-9968EC82C238}"/>
              </a:ext>
            </a:extLst>
          </p:cNvPr>
          <p:cNvSpPr/>
          <p:nvPr/>
        </p:nvSpPr>
        <p:spPr>
          <a:xfrm>
            <a:off x="3010846" y="2579708"/>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4" name="Freihandform: Form 23">
            <a:extLst>
              <a:ext uri="{FF2B5EF4-FFF2-40B4-BE49-F238E27FC236}">
                <a16:creationId xmlns:a16="http://schemas.microsoft.com/office/drawing/2014/main" id="{70C8029C-F8D7-9881-535E-2DAE88BC3400}"/>
              </a:ext>
            </a:extLst>
          </p:cNvPr>
          <p:cNvSpPr/>
          <p:nvPr/>
        </p:nvSpPr>
        <p:spPr>
          <a:xfrm>
            <a:off x="3010846" y="3775490"/>
            <a:ext cx="1314450" cy="507207"/>
          </a:xfrm>
          <a:custGeom>
            <a:avLst/>
            <a:gdLst>
              <a:gd name="connsiteX0" fmla="*/ 0 w 1314450"/>
              <a:gd name="connsiteY0" fmla="*/ 504825 h 507207"/>
              <a:gd name="connsiteX1" fmla="*/ 0 w 1314450"/>
              <a:gd name="connsiteY1" fmla="*/ 0 h 507207"/>
              <a:gd name="connsiteX2" fmla="*/ 1112044 w 1314450"/>
              <a:gd name="connsiteY2" fmla="*/ 0 h 507207"/>
              <a:gd name="connsiteX3" fmla="*/ 1112044 w 1314450"/>
              <a:gd name="connsiteY3" fmla="*/ 78582 h 507207"/>
              <a:gd name="connsiteX4" fmla="*/ 1312069 w 1314450"/>
              <a:gd name="connsiteY4" fmla="*/ 78582 h 507207"/>
              <a:gd name="connsiteX5" fmla="*/ 1312069 w 1314450"/>
              <a:gd name="connsiteY5" fmla="*/ 183357 h 507207"/>
              <a:gd name="connsiteX6" fmla="*/ 1119188 w 1314450"/>
              <a:gd name="connsiteY6" fmla="*/ 183357 h 507207"/>
              <a:gd name="connsiteX7" fmla="*/ 1119188 w 1314450"/>
              <a:gd name="connsiteY7" fmla="*/ 319088 h 507207"/>
              <a:gd name="connsiteX8" fmla="*/ 1314450 w 1314450"/>
              <a:gd name="connsiteY8" fmla="*/ 319088 h 507207"/>
              <a:gd name="connsiteX9" fmla="*/ 1314450 w 1314450"/>
              <a:gd name="connsiteY9" fmla="*/ 419100 h 507207"/>
              <a:gd name="connsiteX10" fmla="*/ 1116806 w 1314450"/>
              <a:gd name="connsiteY10" fmla="*/ 419100 h 507207"/>
              <a:gd name="connsiteX11" fmla="*/ 1116806 w 1314450"/>
              <a:gd name="connsiteY11" fmla="*/ 507207 h 507207"/>
              <a:gd name="connsiteX12" fmla="*/ 0 w 1314450"/>
              <a:gd name="connsiteY12" fmla="*/ 504825 h 50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450" h="507207">
                <a:moveTo>
                  <a:pt x="0" y="504825"/>
                </a:moveTo>
                <a:lnTo>
                  <a:pt x="0" y="0"/>
                </a:lnTo>
                <a:lnTo>
                  <a:pt x="1112044" y="0"/>
                </a:lnTo>
                <a:lnTo>
                  <a:pt x="1112044" y="78582"/>
                </a:lnTo>
                <a:lnTo>
                  <a:pt x="1312069" y="78582"/>
                </a:lnTo>
                <a:lnTo>
                  <a:pt x="1312069" y="183357"/>
                </a:lnTo>
                <a:lnTo>
                  <a:pt x="1119188" y="183357"/>
                </a:lnTo>
                <a:lnTo>
                  <a:pt x="1119188" y="319088"/>
                </a:lnTo>
                <a:lnTo>
                  <a:pt x="1314450" y="319088"/>
                </a:lnTo>
                <a:lnTo>
                  <a:pt x="1314450" y="419100"/>
                </a:lnTo>
                <a:lnTo>
                  <a:pt x="1116806" y="419100"/>
                </a:lnTo>
                <a:lnTo>
                  <a:pt x="1116806" y="507207"/>
                </a:lnTo>
                <a:lnTo>
                  <a:pt x="0" y="504825"/>
                </a:ln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rIns="216000" rtlCol="0" anchor="ctr"/>
          <a:lstStyle/>
          <a:p>
            <a:pPr algn="ctr"/>
            <a:r>
              <a:rPr lang="de-DE" dirty="0"/>
              <a:t>Adapter </a:t>
            </a:r>
          </a:p>
        </p:txBody>
      </p:sp>
      <p:sp>
        <p:nvSpPr>
          <p:cNvPr id="25" name="Rechteck 24">
            <a:extLst>
              <a:ext uri="{FF2B5EF4-FFF2-40B4-BE49-F238E27FC236}">
                <a16:creationId xmlns:a16="http://schemas.microsoft.com/office/drawing/2014/main" id="{3527ED13-0A9D-123A-EB6E-9B10455F562A}"/>
              </a:ext>
            </a:extLst>
          </p:cNvPr>
          <p:cNvSpPr/>
          <p:nvPr/>
        </p:nvSpPr>
        <p:spPr>
          <a:xfrm>
            <a:off x="7519472" y="2355127"/>
            <a:ext cx="555237" cy="2147742"/>
          </a:xfrm>
          <a:prstGeom prst="rect">
            <a:avLst/>
          </a:prstGeom>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de-DE" dirty="0"/>
              <a:t>Port</a:t>
            </a:r>
          </a:p>
        </p:txBody>
      </p:sp>
      <p:pic>
        <p:nvPicPr>
          <p:cNvPr id="30" name="Grafik 29" descr="Mann mit einfarbiger Füllung">
            <a:extLst>
              <a:ext uri="{FF2B5EF4-FFF2-40B4-BE49-F238E27FC236}">
                <a16:creationId xmlns:a16="http://schemas.microsoft.com/office/drawing/2014/main" id="{9E2062FD-AE57-7499-94CB-BCC320C495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951" y="3571893"/>
            <a:ext cx="1317472" cy="1317472"/>
          </a:xfrm>
          <a:prstGeom prst="rect">
            <a:avLst/>
          </a:prstGeom>
        </p:spPr>
      </p:pic>
      <p:pic>
        <p:nvPicPr>
          <p:cNvPr id="32" name="Grafik 31" descr="Binär mit einfarbiger Füllung">
            <a:extLst>
              <a:ext uri="{FF2B5EF4-FFF2-40B4-BE49-F238E27FC236}">
                <a16:creationId xmlns:a16="http://schemas.microsoft.com/office/drawing/2014/main" id="{E1DA9470-5DE0-CAF9-516B-EBF868CFCF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768" y="2369781"/>
            <a:ext cx="914400" cy="914400"/>
          </a:xfrm>
          <a:prstGeom prst="rect">
            <a:avLst/>
          </a:prstGeom>
        </p:spPr>
      </p:pic>
      <p:pic>
        <p:nvPicPr>
          <p:cNvPr id="34" name="Grafik 33" descr="Dokument mit einfarbiger Füllung">
            <a:extLst>
              <a:ext uri="{FF2B5EF4-FFF2-40B4-BE49-F238E27FC236}">
                <a16:creationId xmlns:a16="http://schemas.microsoft.com/office/drawing/2014/main" id="{5FCAFA39-8F9F-2C60-1C9B-F43E7036C3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1190" y="2369781"/>
            <a:ext cx="914400" cy="914400"/>
          </a:xfrm>
          <a:prstGeom prst="rect">
            <a:avLst/>
          </a:prstGeom>
        </p:spPr>
      </p:pic>
      <p:pic>
        <p:nvPicPr>
          <p:cNvPr id="36" name="Grafik 35" descr="Datenbank mit einfarbiger Füllung">
            <a:extLst>
              <a:ext uri="{FF2B5EF4-FFF2-40B4-BE49-F238E27FC236}">
                <a16:creationId xmlns:a16="http://schemas.microsoft.com/office/drawing/2014/main" id="{90B33F23-D6BF-2A51-8EBA-5CC307A23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21190" y="3571893"/>
            <a:ext cx="914400" cy="914400"/>
          </a:xfrm>
          <a:prstGeom prst="rect">
            <a:avLst/>
          </a:prstGeom>
        </p:spPr>
      </p:pic>
      <p:pic>
        <p:nvPicPr>
          <p:cNvPr id="41" name="Grafik 40" descr="Pfeil nach rechts mit einfarbiger Füllung">
            <a:extLst>
              <a:ext uri="{FF2B5EF4-FFF2-40B4-BE49-F238E27FC236}">
                <a16:creationId xmlns:a16="http://schemas.microsoft.com/office/drawing/2014/main" id="{75B86AAB-9059-67BA-0F44-81FB7BD07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3040" y="2369781"/>
            <a:ext cx="914400" cy="914400"/>
          </a:xfrm>
          <a:prstGeom prst="rect">
            <a:avLst/>
          </a:prstGeom>
        </p:spPr>
      </p:pic>
      <p:pic>
        <p:nvPicPr>
          <p:cNvPr id="42" name="Grafik 41" descr="Pfeil nach rechts mit einfarbiger Füllung">
            <a:extLst>
              <a:ext uri="{FF2B5EF4-FFF2-40B4-BE49-F238E27FC236}">
                <a16:creationId xmlns:a16="http://schemas.microsoft.com/office/drawing/2014/main" id="{8C81E3E3-D8D3-42D5-63C6-055859775A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10313" y="3572058"/>
            <a:ext cx="914400" cy="914400"/>
          </a:xfrm>
          <a:prstGeom prst="rect">
            <a:avLst/>
          </a:prstGeom>
        </p:spPr>
      </p:pic>
      <p:pic>
        <p:nvPicPr>
          <p:cNvPr id="43" name="Grafik 42" descr="Pfeil nach rechts mit einfarbiger Füllung">
            <a:extLst>
              <a:ext uri="{FF2B5EF4-FFF2-40B4-BE49-F238E27FC236}">
                <a16:creationId xmlns:a16="http://schemas.microsoft.com/office/drawing/2014/main" id="{9F6235BA-B5BF-6461-FD6A-BD7F3A61A9A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3606" y="2369781"/>
            <a:ext cx="914400" cy="914400"/>
          </a:xfrm>
          <a:prstGeom prst="rect">
            <a:avLst/>
          </a:prstGeom>
        </p:spPr>
      </p:pic>
      <p:pic>
        <p:nvPicPr>
          <p:cNvPr id="44" name="Grafik 43" descr="Pfeil nach rechts mit einfarbiger Füllung">
            <a:extLst>
              <a:ext uri="{FF2B5EF4-FFF2-40B4-BE49-F238E27FC236}">
                <a16:creationId xmlns:a16="http://schemas.microsoft.com/office/drawing/2014/main" id="{50D7CDE0-534C-6084-B0B5-0E47BDCED9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29210" y="3538464"/>
            <a:ext cx="914400" cy="914400"/>
          </a:xfrm>
          <a:prstGeom prst="rect">
            <a:avLst/>
          </a:prstGeom>
        </p:spPr>
      </p:pic>
      <p:sp>
        <p:nvSpPr>
          <p:cNvPr id="45" name="Textfeld 44">
            <a:extLst>
              <a:ext uri="{FF2B5EF4-FFF2-40B4-BE49-F238E27FC236}">
                <a16:creationId xmlns:a16="http://schemas.microsoft.com/office/drawing/2014/main" id="{7CCDB48A-801B-B057-A37C-AC497BD6E1DE}"/>
              </a:ext>
            </a:extLst>
          </p:cNvPr>
          <p:cNvSpPr txBox="1"/>
          <p:nvPr/>
        </p:nvSpPr>
        <p:spPr>
          <a:xfrm>
            <a:off x="5330978" y="1856507"/>
            <a:ext cx="1596912" cy="400110"/>
          </a:xfrm>
          <a:prstGeom prst="rect">
            <a:avLst/>
          </a:prstGeom>
          <a:noFill/>
        </p:spPr>
        <p:txBody>
          <a:bodyPr wrap="none" rtlCol="0">
            <a:spAutoFit/>
          </a:bodyPr>
          <a:lstStyle/>
          <a:p>
            <a:r>
              <a:rPr lang="de-DE" sz="2000" i="0" dirty="0" err="1">
                <a:solidFill>
                  <a:schemeClr val="bg1"/>
                </a:solidFill>
                <a:latin typeface="Verdana" charset="0"/>
                <a:ea typeface="Verdana" charset="0"/>
                <a:cs typeface="Verdana" charset="0"/>
              </a:rPr>
              <a:t>Application</a:t>
            </a:r>
            <a:endParaRPr lang="de-DE" sz="2000" i="0" dirty="0">
              <a:solidFill>
                <a:schemeClr val="bg1"/>
              </a:solidFill>
              <a:latin typeface="Verdana" charset="0"/>
              <a:ea typeface="Verdana" charset="0"/>
              <a:cs typeface="Verdana" charset="0"/>
            </a:endParaRPr>
          </a:p>
        </p:txBody>
      </p:sp>
      <p:sp>
        <p:nvSpPr>
          <p:cNvPr id="46" name="Textfeld 45">
            <a:extLst>
              <a:ext uri="{FF2B5EF4-FFF2-40B4-BE49-F238E27FC236}">
                <a16:creationId xmlns:a16="http://schemas.microsoft.com/office/drawing/2014/main" id="{0B598174-022D-D510-C4C0-7A47A912977C}"/>
              </a:ext>
            </a:extLst>
          </p:cNvPr>
          <p:cNvSpPr txBox="1"/>
          <p:nvPr/>
        </p:nvSpPr>
        <p:spPr>
          <a:xfrm rot="20036450">
            <a:off x="3805580" y="999640"/>
            <a:ext cx="2016899"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User Interface</a:t>
            </a:r>
          </a:p>
        </p:txBody>
      </p:sp>
      <p:sp>
        <p:nvSpPr>
          <p:cNvPr id="47" name="Textfeld 46">
            <a:extLst>
              <a:ext uri="{FF2B5EF4-FFF2-40B4-BE49-F238E27FC236}">
                <a16:creationId xmlns:a16="http://schemas.microsoft.com/office/drawing/2014/main" id="{6EBB4301-C768-A565-467E-831F50B140AA}"/>
              </a:ext>
            </a:extLst>
          </p:cNvPr>
          <p:cNvSpPr txBox="1"/>
          <p:nvPr/>
        </p:nvSpPr>
        <p:spPr>
          <a:xfrm rot="1603560">
            <a:off x="6453225" y="1002792"/>
            <a:ext cx="1964320" cy="400110"/>
          </a:xfrm>
          <a:prstGeom prst="rect">
            <a:avLst/>
          </a:prstGeom>
          <a:noFill/>
        </p:spPr>
        <p:txBody>
          <a:bodyPr wrap="none" rtlCol="0">
            <a:spAutoFit/>
          </a:bodyPr>
          <a:lstStyle/>
          <a:p>
            <a:r>
              <a:rPr lang="de-DE" sz="2000" i="0" dirty="0">
                <a:solidFill>
                  <a:schemeClr val="bg1"/>
                </a:solidFill>
                <a:latin typeface="Verdana" charset="0"/>
                <a:ea typeface="Verdana" charset="0"/>
                <a:cs typeface="Verdana" charset="0"/>
              </a:rPr>
              <a:t>Infrastructure</a:t>
            </a:r>
          </a:p>
        </p:txBody>
      </p:sp>
      <p:sp>
        <p:nvSpPr>
          <p:cNvPr id="48" name="Textfeld 47">
            <a:extLst>
              <a:ext uri="{FF2B5EF4-FFF2-40B4-BE49-F238E27FC236}">
                <a16:creationId xmlns:a16="http://schemas.microsoft.com/office/drawing/2014/main" id="{C931DB67-465F-4C24-63CD-A8B6DF5AFE4D}"/>
              </a:ext>
            </a:extLst>
          </p:cNvPr>
          <p:cNvSpPr txBox="1"/>
          <p:nvPr/>
        </p:nvSpPr>
        <p:spPr>
          <a:xfrm>
            <a:off x="749107" y="284897"/>
            <a:ext cx="2456122"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DRIVING SIDE</a:t>
            </a:r>
          </a:p>
        </p:txBody>
      </p:sp>
      <p:sp>
        <p:nvSpPr>
          <p:cNvPr id="49" name="Textfeld 48">
            <a:extLst>
              <a:ext uri="{FF2B5EF4-FFF2-40B4-BE49-F238E27FC236}">
                <a16:creationId xmlns:a16="http://schemas.microsoft.com/office/drawing/2014/main" id="{2DBED816-C3ED-FE41-3FA3-F8403908BD6A}"/>
              </a:ext>
            </a:extLst>
          </p:cNvPr>
          <p:cNvSpPr txBox="1"/>
          <p:nvPr/>
        </p:nvSpPr>
        <p:spPr>
          <a:xfrm>
            <a:off x="8703108" y="284897"/>
            <a:ext cx="2281394" cy="461665"/>
          </a:xfrm>
          <a:prstGeom prst="rect">
            <a:avLst/>
          </a:prstGeom>
          <a:noFill/>
        </p:spPr>
        <p:txBody>
          <a:bodyPr wrap="none" rtlCol="0">
            <a:spAutoFit/>
          </a:bodyPr>
          <a:lstStyle/>
          <a:p>
            <a:r>
              <a:rPr lang="de-DE" sz="2400" i="0" dirty="0">
                <a:solidFill>
                  <a:schemeClr val="bg1"/>
                </a:solidFill>
                <a:latin typeface="Verdana" charset="0"/>
                <a:ea typeface="Verdana" charset="0"/>
                <a:cs typeface="Verdana" charset="0"/>
              </a:rPr>
              <a:t>DRIVEN SIDE</a:t>
            </a:r>
          </a:p>
        </p:txBody>
      </p:sp>
      <p:sp>
        <p:nvSpPr>
          <p:cNvPr id="4" name="Rechteck 3">
            <a:extLst>
              <a:ext uri="{FF2B5EF4-FFF2-40B4-BE49-F238E27FC236}">
                <a16:creationId xmlns:a16="http://schemas.microsoft.com/office/drawing/2014/main" id="{F736DA88-058E-AEBD-C4A1-E90DB9D20325}"/>
              </a:ext>
            </a:extLst>
          </p:cNvPr>
          <p:cNvSpPr/>
          <p:nvPr/>
        </p:nvSpPr>
        <p:spPr>
          <a:xfrm>
            <a:off x="0" y="-2"/>
            <a:ext cx="12192000" cy="6858000"/>
          </a:xfrm>
          <a:prstGeom prst="rect">
            <a:avLst/>
          </a:prstGeom>
          <a:solidFill>
            <a:schemeClr val="tx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gebogen 25">
            <a:extLst>
              <a:ext uri="{FF2B5EF4-FFF2-40B4-BE49-F238E27FC236}">
                <a16:creationId xmlns:a16="http://schemas.microsoft.com/office/drawing/2014/main" id="{8D302A30-242B-EA48-DB6E-15435051EE48}"/>
              </a:ext>
            </a:extLst>
          </p:cNvPr>
          <p:cNvSpPr/>
          <p:nvPr/>
        </p:nvSpPr>
        <p:spPr>
          <a:xfrm rot="1351041">
            <a:off x="2619805" y="4667824"/>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9" name="Pfeil: gebogen 28">
            <a:extLst>
              <a:ext uri="{FF2B5EF4-FFF2-40B4-BE49-F238E27FC236}">
                <a16:creationId xmlns:a16="http://schemas.microsoft.com/office/drawing/2014/main" id="{C2726128-1C19-6593-7E9C-948D029243EA}"/>
              </a:ext>
            </a:extLst>
          </p:cNvPr>
          <p:cNvSpPr/>
          <p:nvPr/>
        </p:nvSpPr>
        <p:spPr>
          <a:xfrm rot="1518966">
            <a:off x="6827989" y="4689091"/>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FFC00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1" name="Pfeil: gebogen 30">
            <a:extLst>
              <a:ext uri="{FF2B5EF4-FFF2-40B4-BE49-F238E27FC236}">
                <a16:creationId xmlns:a16="http://schemas.microsoft.com/office/drawing/2014/main" id="{35E090BB-5AFB-B08D-3286-E4FD72A0B981}"/>
              </a:ext>
            </a:extLst>
          </p:cNvPr>
          <p:cNvSpPr/>
          <p:nvPr/>
        </p:nvSpPr>
        <p:spPr>
          <a:xfrm rot="20998006" flipH="1">
            <a:off x="8683628" y="4806806"/>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00B0F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33" name="Pfeil: gebogen 32">
            <a:extLst>
              <a:ext uri="{FF2B5EF4-FFF2-40B4-BE49-F238E27FC236}">
                <a16:creationId xmlns:a16="http://schemas.microsoft.com/office/drawing/2014/main" id="{5E7E9A76-C836-563E-6E60-022079700BE2}"/>
              </a:ext>
            </a:extLst>
          </p:cNvPr>
          <p:cNvSpPr/>
          <p:nvPr/>
        </p:nvSpPr>
        <p:spPr>
          <a:xfrm rot="20231982" flipH="1">
            <a:off x="4520338" y="4664893"/>
            <a:ext cx="978408" cy="978408"/>
          </a:xfrm>
          <a:custGeom>
            <a:avLst/>
            <a:gdLst>
              <a:gd name="connsiteX0" fmla="*/ 80890 w 978408"/>
              <a:gd name="connsiteY0" fmla="*/ 489204 h 978408"/>
              <a:gd name="connsiteX1" fmla="*/ 377087 w 978408"/>
              <a:gd name="connsiteY1" fmla="*/ 96584 h 978408"/>
              <a:gd name="connsiteX2" fmla="*/ 835947 w 978408"/>
              <a:gd name="connsiteY2" fmla="*/ 273589 h 978408"/>
              <a:gd name="connsiteX3" fmla="*/ 912031 w 978408"/>
              <a:gd name="connsiteY3" fmla="*/ 252816 h 978408"/>
              <a:gd name="connsiteX4" fmla="*/ 843152 w 978408"/>
              <a:gd name="connsiteY4" fmla="*/ 392566 h 978408"/>
              <a:gd name="connsiteX5" fmla="*/ 676066 w 978408"/>
              <a:gd name="connsiteY5" fmla="*/ 317241 h 978408"/>
              <a:gd name="connsiteX6" fmla="*/ 751606 w 978408"/>
              <a:gd name="connsiteY6" fmla="*/ 296617 h 978408"/>
              <a:gd name="connsiteX7" fmla="*/ 387875 w 978408"/>
              <a:gd name="connsiteY7" fmla="*/ 179887 h 978408"/>
              <a:gd name="connsiteX8" fmla="*/ 163712 w 978408"/>
              <a:gd name="connsiteY8" fmla="*/ 489205 h 978408"/>
              <a:gd name="connsiteX9" fmla="*/ 80890 w 978408"/>
              <a:gd name="connsiteY9" fmla="*/ 489204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8408" h="978408" fill="none" extrusionOk="0">
                <a:moveTo>
                  <a:pt x="80890" y="489204"/>
                </a:moveTo>
                <a:cubicBezTo>
                  <a:pt x="88937" y="301689"/>
                  <a:pt x="156653" y="135104"/>
                  <a:pt x="377087" y="96584"/>
                </a:cubicBezTo>
                <a:cubicBezTo>
                  <a:pt x="563088" y="33258"/>
                  <a:pt x="715959" y="109592"/>
                  <a:pt x="835947" y="273589"/>
                </a:cubicBezTo>
                <a:cubicBezTo>
                  <a:pt x="861853" y="260444"/>
                  <a:pt x="885558" y="260907"/>
                  <a:pt x="912031" y="252816"/>
                </a:cubicBezTo>
                <a:cubicBezTo>
                  <a:pt x="896572" y="297855"/>
                  <a:pt x="848656" y="357695"/>
                  <a:pt x="843152" y="392566"/>
                </a:cubicBezTo>
                <a:cubicBezTo>
                  <a:pt x="800663" y="385729"/>
                  <a:pt x="737499" y="329518"/>
                  <a:pt x="676066" y="317241"/>
                </a:cubicBezTo>
                <a:cubicBezTo>
                  <a:pt x="690504" y="308762"/>
                  <a:pt x="715304" y="311221"/>
                  <a:pt x="751606" y="296617"/>
                </a:cubicBezTo>
                <a:cubicBezTo>
                  <a:pt x="681784" y="180327"/>
                  <a:pt x="522647" y="145979"/>
                  <a:pt x="387875" y="179887"/>
                </a:cubicBezTo>
                <a:cubicBezTo>
                  <a:pt x="262882" y="220756"/>
                  <a:pt x="162689" y="320899"/>
                  <a:pt x="163712" y="489205"/>
                </a:cubicBezTo>
                <a:cubicBezTo>
                  <a:pt x="139021" y="491953"/>
                  <a:pt x="117867" y="483154"/>
                  <a:pt x="80890" y="489204"/>
                </a:cubicBezTo>
                <a:close/>
              </a:path>
              <a:path w="978408" h="978408" stroke="0" extrusionOk="0">
                <a:moveTo>
                  <a:pt x="80890" y="489204"/>
                </a:moveTo>
                <a:cubicBezTo>
                  <a:pt x="56245" y="291676"/>
                  <a:pt x="162785" y="161280"/>
                  <a:pt x="377087" y="96584"/>
                </a:cubicBezTo>
                <a:cubicBezTo>
                  <a:pt x="582481" y="52852"/>
                  <a:pt x="698675" y="120060"/>
                  <a:pt x="835947" y="273589"/>
                </a:cubicBezTo>
                <a:cubicBezTo>
                  <a:pt x="869562" y="262273"/>
                  <a:pt x="892883" y="260235"/>
                  <a:pt x="912031" y="252816"/>
                </a:cubicBezTo>
                <a:cubicBezTo>
                  <a:pt x="888784" y="301136"/>
                  <a:pt x="866049" y="326686"/>
                  <a:pt x="843152" y="392566"/>
                </a:cubicBezTo>
                <a:cubicBezTo>
                  <a:pt x="766601" y="369590"/>
                  <a:pt x="758692" y="332049"/>
                  <a:pt x="676066" y="317241"/>
                </a:cubicBezTo>
                <a:cubicBezTo>
                  <a:pt x="701627" y="302612"/>
                  <a:pt x="726595" y="309862"/>
                  <a:pt x="751606" y="296617"/>
                </a:cubicBezTo>
                <a:cubicBezTo>
                  <a:pt x="693409" y="197204"/>
                  <a:pt x="526561" y="137270"/>
                  <a:pt x="387875" y="179887"/>
                </a:cubicBezTo>
                <a:cubicBezTo>
                  <a:pt x="248050" y="222709"/>
                  <a:pt x="172911" y="356005"/>
                  <a:pt x="163712" y="489205"/>
                </a:cubicBezTo>
                <a:cubicBezTo>
                  <a:pt x="134000" y="493292"/>
                  <a:pt x="107587" y="483830"/>
                  <a:pt x="80890" y="489204"/>
                </a:cubicBezTo>
                <a:close/>
              </a:path>
            </a:pathLst>
          </a:custGeom>
          <a:solidFill>
            <a:srgbClr val="00B0F0"/>
          </a:solidFill>
          <a:ln>
            <a:solidFill>
              <a:schemeClr val="bg1">
                <a:alpha val="92000"/>
              </a:schemeClr>
            </a:solidFill>
            <a:extLst>
              <a:ext uri="{C807C97D-BFC1-408E-A445-0C87EB9F89A2}">
                <ask:lineSketchStyleProps xmlns:ask="http://schemas.microsoft.com/office/drawing/2018/sketchyshapes" sd="1219033472">
                  <a:prstGeom prst="circularArrow">
                    <a:avLst>
                      <a:gd name="adj1" fmla="val 8465"/>
                      <a:gd name="adj2" fmla="val 1112502"/>
                      <a:gd name="adj3" fmla="val 19571224"/>
                      <a:gd name="adj4" fmla="val 10800000"/>
                      <a:gd name="adj5" fmla="val 1250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7" name="Freihandform: Form 26">
            <a:extLst>
              <a:ext uri="{FF2B5EF4-FFF2-40B4-BE49-F238E27FC236}">
                <a16:creationId xmlns:a16="http://schemas.microsoft.com/office/drawing/2014/main" id="{8B45D224-478A-31C5-0FDA-4A7671C0FAF4}"/>
              </a:ext>
            </a:extLst>
          </p:cNvPr>
          <p:cNvSpPr/>
          <p:nvPr/>
        </p:nvSpPr>
        <p:spPr>
          <a:xfrm>
            <a:off x="7876227" y="3742061"/>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sp>
        <p:nvSpPr>
          <p:cNvPr id="28" name="Freihandform: Form 27">
            <a:extLst>
              <a:ext uri="{FF2B5EF4-FFF2-40B4-BE49-F238E27FC236}">
                <a16:creationId xmlns:a16="http://schemas.microsoft.com/office/drawing/2014/main" id="{635697BE-0079-40BE-46DA-60DE92926698}"/>
              </a:ext>
            </a:extLst>
          </p:cNvPr>
          <p:cNvSpPr/>
          <p:nvPr/>
        </p:nvSpPr>
        <p:spPr>
          <a:xfrm>
            <a:off x="7876227" y="2573378"/>
            <a:ext cx="1316831" cy="507206"/>
          </a:xfrm>
          <a:custGeom>
            <a:avLst/>
            <a:gdLst>
              <a:gd name="connsiteX0" fmla="*/ 0 w 1316831"/>
              <a:gd name="connsiteY0" fmla="*/ 85725 h 507206"/>
              <a:gd name="connsiteX1" fmla="*/ 195262 w 1316831"/>
              <a:gd name="connsiteY1" fmla="*/ 85725 h 507206"/>
              <a:gd name="connsiteX2" fmla="*/ 195262 w 1316831"/>
              <a:gd name="connsiteY2" fmla="*/ 0 h 507206"/>
              <a:gd name="connsiteX3" fmla="*/ 1316831 w 1316831"/>
              <a:gd name="connsiteY3" fmla="*/ 0 h 507206"/>
              <a:gd name="connsiteX4" fmla="*/ 1316831 w 1316831"/>
              <a:gd name="connsiteY4" fmla="*/ 507206 h 507206"/>
              <a:gd name="connsiteX5" fmla="*/ 204787 w 1316831"/>
              <a:gd name="connsiteY5" fmla="*/ 507206 h 507206"/>
              <a:gd name="connsiteX6" fmla="*/ 204787 w 1316831"/>
              <a:gd name="connsiteY6" fmla="*/ 428625 h 507206"/>
              <a:gd name="connsiteX7" fmla="*/ 4762 w 1316831"/>
              <a:gd name="connsiteY7" fmla="*/ 428625 h 507206"/>
              <a:gd name="connsiteX8" fmla="*/ 4762 w 1316831"/>
              <a:gd name="connsiteY8" fmla="*/ 323850 h 507206"/>
              <a:gd name="connsiteX9" fmla="*/ 195262 w 1316831"/>
              <a:gd name="connsiteY9" fmla="*/ 323850 h 507206"/>
              <a:gd name="connsiteX10" fmla="*/ 195262 w 1316831"/>
              <a:gd name="connsiteY10" fmla="*/ 185737 h 507206"/>
              <a:gd name="connsiteX11" fmla="*/ 2381 w 1316831"/>
              <a:gd name="connsiteY11" fmla="*/ 185737 h 507206"/>
              <a:gd name="connsiteX12" fmla="*/ 0 w 1316831"/>
              <a:gd name="connsiteY12" fmla="*/ 85725 h 5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6831" h="507206">
                <a:moveTo>
                  <a:pt x="0" y="85725"/>
                </a:moveTo>
                <a:lnTo>
                  <a:pt x="195262" y="85725"/>
                </a:lnTo>
                <a:lnTo>
                  <a:pt x="195262" y="0"/>
                </a:lnTo>
                <a:lnTo>
                  <a:pt x="1316831" y="0"/>
                </a:lnTo>
                <a:lnTo>
                  <a:pt x="1316831" y="507206"/>
                </a:lnTo>
                <a:lnTo>
                  <a:pt x="204787" y="507206"/>
                </a:lnTo>
                <a:lnTo>
                  <a:pt x="204787" y="428625"/>
                </a:lnTo>
                <a:lnTo>
                  <a:pt x="4762" y="428625"/>
                </a:lnTo>
                <a:lnTo>
                  <a:pt x="4762" y="323850"/>
                </a:lnTo>
                <a:lnTo>
                  <a:pt x="195262" y="323850"/>
                </a:lnTo>
                <a:lnTo>
                  <a:pt x="195262" y="185737"/>
                </a:lnTo>
                <a:lnTo>
                  <a:pt x="2381" y="185737"/>
                </a:lnTo>
                <a:cubicBezTo>
                  <a:pt x="1587" y="152400"/>
                  <a:pt x="794" y="119062"/>
                  <a:pt x="0" y="85725"/>
                </a:cubicBezTo>
                <a:close/>
              </a:path>
            </a:pathLst>
          </a:custGeom>
          <a:solidFill>
            <a:schemeClr val="bg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52000" rtlCol="0" anchor="ctr"/>
          <a:lstStyle/>
          <a:p>
            <a:pPr algn="ctr"/>
            <a:r>
              <a:rPr lang="de-DE" dirty="0"/>
              <a:t>Adapter</a:t>
            </a:r>
          </a:p>
        </p:txBody>
      </p:sp>
      <p:pic>
        <p:nvPicPr>
          <p:cNvPr id="12" name="Grafik 11">
            <a:extLst>
              <a:ext uri="{FF2B5EF4-FFF2-40B4-BE49-F238E27FC236}">
                <a16:creationId xmlns:a16="http://schemas.microsoft.com/office/drawing/2014/main" id="{405430F9-1FE6-1248-F289-8303B76CD407}"/>
              </a:ext>
            </a:extLst>
          </p:cNvPr>
          <p:cNvPicPr>
            <a:picLocks noChangeAspect="1"/>
          </p:cNvPicPr>
          <p:nvPr/>
        </p:nvPicPr>
        <p:blipFill>
          <a:blip r:embed="rId15"/>
          <a:stretch>
            <a:fillRect/>
          </a:stretch>
        </p:blipFill>
        <p:spPr>
          <a:xfrm>
            <a:off x="9233668" y="5266289"/>
            <a:ext cx="2915057" cy="1352739"/>
          </a:xfrm>
          <a:prstGeom prst="rect">
            <a:avLst/>
          </a:prstGeom>
        </p:spPr>
      </p:pic>
      <p:pic>
        <p:nvPicPr>
          <p:cNvPr id="15" name="Grafik 14">
            <a:extLst>
              <a:ext uri="{FF2B5EF4-FFF2-40B4-BE49-F238E27FC236}">
                <a16:creationId xmlns:a16="http://schemas.microsoft.com/office/drawing/2014/main" id="{4CA31EED-0FC3-FD1D-669F-2F8A2E719987}"/>
              </a:ext>
            </a:extLst>
          </p:cNvPr>
          <p:cNvPicPr>
            <a:picLocks noChangeAspect="1"/>
          </p:cNvPicPr>
          <p:nvPr/>
        </p:nvPicPr>
        <p:blipFill>
          <a:blip r:embed="rId16"/>
          <a:stretch>
            <a:fillRect/>
          </a:stretch>
        </p:blipFill>
        <p:spPr>
          <a:xfrm>
            <a:off x="5068980" y="5046504"/>
            <a:ext cx="2248214" cy="1686160"/>
          </a:xfrm>
          <a:prstGeom prst="rect">
            <a:avLst/>
          </a:prstGeom>
        </p:spPr>
      </p:pic>
      <p:pic>
        <p:nvPicPr>
          <p:cNvPr id="19" name="Grafik 18">
            <a:extLst>
              <a:ext uri="{FF2B5EF4-FFF2-40B4-BE49-F238E27FC236}">
                <a16:creationId xmlns:a16="http://schemas.microsoft.com/office/drawing/2014/main" id="{D656F3D6-5913-0301-3606-DFEF70ED8912}"/>
              </a:ext>
            </a:extLst>
          </p:cNvPr>
          <p:cNvPicPr>
            <a:picLocks noChangeAspect="1"/>
          </p:cNvPicPr>
          <p:nvPr/>
        </p:nvPicPr>
        <p:blipFill>
          <a:blip r:embed="rId17"/>
          <a:stretch>
            <a:fillRect/>
          </a:stretch>
        </p:blipFill>
        <p:spPr>
          <a:xfrm>
            <a:off x="3185679" y="5188306"/>
            <a:ext cx="1743318" cy="1390844"/>
          </a:xfrm>
          <a:prstGeom prst="rect">
            <a:avLst/>
          </a:prstGeom>
        </p:spPr>
      </p:pic>
      <p:pic>
        <p:nvPicPr>
          <p:cNvPr id="35" name="Grafik 34">
            <a:extLst>
              <a:ext uri="{FF2B5EF4-FFF2-40B4-BE49-F238E27FC236}">
                <a16:creationId xmlns:a16="http://schemas.microsoft.com/office/drawing/2014/main" id="{25F32E32-4369-6D49-1501-570B5BC145A3}"/>
              </a:ext>
            </a:extLst>
          </p:cNvPr>
          <p:cNvPicPr>
            <a:picLocks noChangeAspect="1"/>
          </p:cNvPicPr>
          <p:nvPr/>
        </p:nvPicPr>
        <p:blipFill>
          <a:blip r:embed="rId18"/>
          <a:stretch>
            <a:fillRect/>
          </a:stretch>
        </p:blipFill>
        <p:spPr>
          <a:xfrm>
            <a:off x="210194" y="5059369"/>
            <a:ext cx="2781688" cy="1686160"/>
          </a:xfrm>
          <a:prstGeom prst="rect">
            <a:avLst/>
          </a:prstGeom>
        </p:spPr>
      </p:pic>
      <p:pic>
        <p:nvPicPr>
          <p:cNvPr id="38" name="Grafik 37">
            <a:extLst>
              <a:ext uri="{FF2B5EF4-FFF2-40B4-BE49-F238E27FC236}">
                <a16:creationId xmlns:a16="http://schemas.microsoft.com/office/drawing/2014/main" id="{EC3FF4D6-504C-7376-5C91-EEB881728E77}"/>
              </a:ext>
            </a:extLst>
          </p:cNvPr>
          <p:cNvPicPr>
            <a:picLocks noChangeAspect="1"/>
          </p:cNvPicPr>
          <p:nvPr/>
        </p:nvPicPr>
        <p:blipFill>
          <a:blip r:embed="rId19"/>
          <a:stretch>
            <a:fillRect/>
          </a:stretch>
        </p:blipFill>
        <p:spPr>
          <a:xfrm>
            <a:off x="7341058" y="5216553"/>
            <a:ext cx="1848108" cy="1371791"/>
          </a:xfrm>
          <a:prstGeom prst="rect">
            <a:avLst/>
          </a:prstGeom>
        </p:spPr>
      </p:pic>
    </p:spTree>
    <p:extLst>
      <p:ext uri="{BB962C8B-B14F-4D97-AF65-F5344CB8AC3E}">
        <p14:creationId xmlns:p14="http://schemas.microsoft.com/office/powerpoint/2010/main" val="3648496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666E8211-9FD8-D569-BBAE-A40F8B80D942}"/>
              </a:ext>
            </a:extLst>
          </p:cNvPr>
          <p:cNvPicPr>
            <a:picLocks noChangeAspect="1"/>
          </p:cNvPicPr>
          <p:nvPr/>
        </p:nvPicPr>
        <p:blipFill>
          <a:blip r:embed="rId3"/>
          <a:stretch>
            <a:fillRect/>
          </a:stretch>
        </p:blipFill>
        <p:spPr>
          <a:xfrm>
            <a:off x="1366837" y="3038475"/>
            <a:ext cx="9286875" cy="1028700"/>
          </a:xfrm>
          <a:prstGeom prst="rect">
            <a:avLst/>
          </a:prstGeom>
        </p:spPr>
      </p:pic>
    </p:spTree>
    <p:extLst>
      <p:ext uri="{BB962C8B-B14F-4D97-AF65-F5344CB8AC3E}">
        <p14:creationId xmlns:p14="http://schemas.microsoft.com/office/powerpoint/2010/main" val="202491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DBF477C-1832-9EC1-70F8-1D3FB0D90A56}"/>
              </a:ext>
            </a:extLst>
          </p:cNvPr>
          <p:cNvSpPr>
            <a:spLocks noGrp="1"/>
          </p:cNvSpPr>
          <p:nvPr>
            <p:ph type="title"/>
          </p:nvPr>
        </p:nvSpPr>
        <p:spPr/>
        <p:txBody>
          <a:bodyPr/>
          <a:lstStyle/>
          <a:p>
            <a:r>
              <a:rPr lang="en-US" dirty="0"/>
              <a:t>Domain Driven Design: 4 Tier Architecture</a:t>
            </a:r>
            <a:endParaRPr lang="de-DE" dirty="0"/>
          </a:p>
        </p:txBody>
      </p:sp>
      <p:pic>
        <p:nvPicPr>
          <p:cNvPr id="2" name="Grafik 1" descr="Prozessor Silhouette">
            <a:extLst>
              <a:ext uri="{FF2B5EF4-FFF2-40B4-BE49-F238E27FC236}">
                <a16:creationId xmlns:a16="http://schemas.microsoft.com/office/drawing/2014/main" id="{691995B5-EBC2-CB30-3D0D-1C0159357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64001" y="3046944"/>
            <a:ext cx="1552015" cy="1552015"/>
          </a:xfrm>
          <a:prstGeom prst="rect">
            <a:avLst/>
          </a:prstGeom>
        </p:spPr>
      </p:pic>
      <p:pic>
        <p:nvPicPr>
          <p:cNvPr id="3" name="Grafik 2" descr="Monitor Silhouette">
            <a:extLst>
              <a:ext uri="{FF2B5EF4-FFF2-40B4-BE49-F238E27FC236}">
                <a16:creationId xmlns:a16="http://schemas.microsoft.com/office/drawing/2014/main" id="{E691D2E3-7961-C544-4BF2-4F293A05C6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212" y="3047252"/>
            <a:ext cx="1837607" cy="1837607"/>
          </a:xfrm>
          <a:prstGeom prst="rect">
            <a:avLst/>
          </a:prstGeom>
        </p:spPr>
      </p:pic>
      <p:pic>
        <p:nvPicPr>
          <p:cNvPr id="6" name="Grafik 5" descr="Datenbank Silhouette">
            <a:extLst>
              <a:ext uri="{FF2B5EF4-FFF2-40B4-BE49-F238E27FC236}">
                <a16:creationId xmlns:a16="http://schemas.microsoft.com/office/drawing/2014/main" id="{E4DEEFF0-A9EF-B84C-D3EE-8D57EDF4DE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5070" y="3000639"/>
            <a:ext cx="1702231" cy="1702231"/>
          </a:xfrm>
          <a:prstGeom prst="rect">
            <a:avLst/>
          </a:prstGeom>
        </p:spPr>
      </p:pic>
      <p:sp>
        <p:nvSpPr>
          <p:cNvPr id="7" name="Textfeld 6">
            <a:extLst>
              <a:ext uri="{FF2B5EF4-FFF2-40B4-BE49-F238E27FC236}">
                <a16:creationId xmlns:a16="http://schemas.microsoft.com/office/drawing/2014/main" id="{A725CCAF-4B59-36A0-0C7B-AC39E2D2DF89}"/>
              </a:ext>
            </a:extLst>
          </p:cNvPr>
          <p:cNvSpPr txBox="1"/>
          <p:nvPr/>
        </p:nvSpPr>
        <p:spPr>
          <a:xfrm>
            <a:off x="722018" y="4623223"/>
            <a:ext cx="857927" cy="830997"/>
          </a:xfrm>
          <a:prstGeom prst="rect">
            <a:avLst/>
          </a:prstGeom>
          <a:noFill/>
        </p:spPr>
        <p:txBody>
          <a:bodyPr wrap="none" rtlCol="0">
            <a:spAutoFit/>
          </a:bodyPr>
          <a:lstStyle/>
          <a:p>
            <a:pPr algn="ctr"/>
            <a:r>
              <a:rPr lang="de-DE" sz="2400" b="1" dirty="0">
                <a:solidFill>
                  <a:srgbClr val="00AA32"/>
                </a:solidFill>
                <a:latin typeface="Verdana" charset="0"/>
                <a:ea typeface="Verdana" charset="0"/>
                <a:cs typeface="Verdana" charset="0"/>
              </a:rPr>
              <a:t>UI </a:t>
            </a:r>
          </a:p>
          <a:p>
            <a:pPr algn="ctr"/>
            <a:r>
              <a:rPr lang="de-DE" sz="2400" b="1" dirty="0">
                <a:solidFill>
                  <a:srgbClr val="00AA32"/>
                </a:solidFill>
                <a:latin typeface="Verdana" charset="0"/>
                <a:ea typeface="Verdana" charset="0"/>
                <a:cs typeface="Verdana" charset="0"/>
              </a:rPr>
              <a:t>Tier</a:t>
            </a:r>
            <a:endParaRPr lang="de-DE" sz="2400" b="1" i="0" dirty="0">
              <a:solidFill>
                <a:srgbClr val="00AA32"/>
              </a:solidFill>
              <a:latin typeface="Verdana" charset="0"/>
              <a:ea typeface="Verdana" charset="0"/>
              <a:cs typeface="Verdana" charset="0"/>
            </a:endParaRPr>
          </a:p>
        </p:txBody>
      </p:sp>
      <p:sp>
        <p:nvSpPr>
          <p:cNvPr id="8" name="Textfeld 7">
            <a:extLst>
              <a:ext uri="{FF2B5EF4-FFF2-40B4-BE49-F238E27FC236}">
                <a16:creationId xmlns:a16="http://schemas.microsoft.com/office/drawing/2014/main" id="{7A3A3B0C-DAAD-31D1-90A7-7762D74FF74F}"/>
              </a:ext>
            </a:extLst>
          </p:cNvPr>
          <p:cNvSpPr txBox="1"/>
          <p:nvPr/>
        </p:nvSpPr>
        <p:spPr>
          <a:xfrm>
            <a:off x="3140839" y="4623223"/>
            <a:ext cx="2127505" cy="830997"/>
          </a:xfrm>
          <a:prstGeom prst="rect">
            <a:avLst/>
          </a:prstGeom>
          <a:noFill/>
        </p:spPr>
        <p:txBody>
          <a:bodyPr wrap="none" rtlCol="0">
            <a:spAutoFit/>
          </a:bodyPr>
          <a:lstStyle/>
          <a:p>
            <a:pPr algn="ctr"/>
            <a:r>
              <a:rPr lang="de-DE" sz="2400" b="1" i="0" dirty="0" err="1">
                <a:solidFill>
                  <a:srgbClr val="00AA32"/>
                </a:solidFill>
                <a:latin typeface="Verdana" charset="0"/>
                <a:ea typeface="Verdana" charset="0"/>
                <a:cs typeface="Verdana" charset="0"/>
              </a:rPr>
              <a:t>Application</a:t>
            </a:r>
            <a:endParaRPr lang="de-DE" sz="2400" b="1" i="0" dirty="0">
              <a:solidFill>
                <a:srgbClr val="00AA32"/>
              </a:solidFill>
              <a:latin typeface="Verdana" charset="0"/>
              <a:ea typeface="Verdana" charset="0"/>
              <a:cs typeface="Verdana" charset="0"/>
            </a:endParaRPr>
          </a:p>
          <a:p>
            <a:pPr algn="ctr"/>
            <a:r>
              <a:rPr lang="de-DE" sz="2400" b="1" dirty="0">
                <a:solidFill>
                  <a:srgbClr val="00AA32"/>
                </a:solidFill>
                <a:latin typeface="Verdana" charset="0"/>
                <a:ea typeface="Verdana" charset="0"/>
                <a:cs typeface="Verdana" charset="0"/>
              </a:rPr>
              <a:t>Tier</a:t>
            </a:r>
            <a:endParaRPr lang="de-DE" sz="2400" b="1" i="0" dirty="0">
              <a:solidFill>
                <a:srgbClr val="00AA32"/>
              </a:solidFill>
              <a:latin typeface="Verdana" charset="0"/>
              <a:ea typeface="Verdana" charset="0"/>
              <a:cs typeface="Verdana" charset="0"/>
            </a:endParaRPr>
          </a:p>
        </p:txBody>
      </p:sp>
      <p:sp>
        <p:nvSpPr>
          <p:cNvPr id="9" name="Textfeld 8">
            <a:extLst>
              <a:ext uri="{FF2B5EF4-FFF2-40B4-BE49-F238E27FC236}">
                <a16:creationId xmlns:a16="http://schemas.microsoft.com/office/drawing/2014/main" id="{9D8B3524-1463-F2AD-CC94-B96D4F7E879C}"/>
              </a:ext>
            </a:extLst>
          </p:cNvPr>
          <p:cNvSpPr txBox="1"/>
          <p:nvPr/>
        </p:nvSpPr>
        <p:spPr>
          <a:xfrm>
            <a:off x="8350341" y="4640474"/>
            <a:ext cx="2651688" cy="830997"/>
          </a:xfrm>
          <a:prstGeom prst="rect">
            <a:avLst/>
          </a:prstGeom>
          <a:noFill/>
        </p:spPr>
        <p:txBody>
          <a:bodyPr wrap="none" rtlCol="0">
            <a:spAutoFit/>
          </a:bodyPr>
          <a:lstStyle/>
          <a:p>
            <a:pPr algn="ctr"/>
            <a:r>
              <a:rPr lang="de-DE" sz="2400" b="1" i="0" dirty="0">
                <a:solidFill>
                  <a:srgbClr val="00AA32"/>
                </a:solidFill>
                <a:latin typeface="Verdana" charset="0"/>
                <a:ea typeface="Verdana" charset="0"/>
                <a:cs typeface="Verdana" charset="0"/>
              </a:rPr>
              <a:t>Infrastructure</a:t>
            </a:r>
          </a:p>
          <a:p>
            <a:pPr algn="ctr"/>
            <a:r>
              <a:rPr lang="de-DE" sz="2400" b="1" i="0" dirty="0">
                <a:solidFill>
                  <a:srgbClr val="00AA32"/>
                </a:solidFill>
                <a:latin typeface="Verdana" charset="0"/>
                <a:ea typeface="Verdana" charset="0"/>
                <a:cs typeface="Verdana" charset="0"/>
              </a:rPr>
              <a:t> </a:t>
            </a:r>
            <a:r>
              <a:rPr lang="de-DE" sz="2400" b="1" dirty="0">
                <a:solidFill>
                  <a:srgbClr val="00AA32"/>
                </a:solidFill>
                <a:latin typeface="Verdana" charset="0"/>
                <a:ea typeface="Verdana" charset="0"/>
                <a:cs typeface="Verdana" charset="0"/>
              </a:rPr>
              <a:t>Tier</a:t>
            </a:r>
            <a:endParaRPr lang="de-DE" sz="2400" b="1" i="0" dirty="0">
              <a:solidFill>
                <a:srgbClr val="00AA32"/>
              </a:solidFill>
              <a:latin typeface="Verdana" charset="0"/>
              <a:ea typeface="Verdana" charset="0"/>
              <a:cs typeface="Verdana" charset="0"/>
            </a:endParaRPr>
          </a:p>
        </p:txBody>
      </p:sp>
      <p:pic>
        <p:nvPicPr>
          <p:cNvPr id="13" name="Grafik 12" descr="Aktenkoffer Silhouette">
            <a:extLst>
              <a:ext uri="{FF2B5EF4-FFF2-40B4-BE49-F238E27FC236}">
                <a16:creationId xmlns:a16="http://schemas.microsoft.com/office/drawing/2014/main" id="{0C009225-773A-2C19-937C-1B2E780477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63839" y="3015208"/>
            <a:ext cx="1702231" cy="1702231"/>
          </a:xfrm>
          <a:prstGeom prst="rect">
            <a:avLst/>
          </a:prstGeom>
        </p:spPr>
      </p:pic>
      <p:sp>
        <p:nvSpPr>
          <p:cNvPr id="15" name="Textfeld 14">
            <a:extLst>
              <a:ext uri="{FF2B5EF4-FFF2-40B4-BE49-F238E27FC236}">
                <a16:creationId xmlns:a16="http://schemas.microsoft.com/office/drawing/2014/main" id="{C29ACF69-0694-22E6-E2E5-6B3102BE0346}"/>
              </a:ext>
            </a:extLst>
          </p:cNvPr>
          <p:cNvSpPr txBox="1"/>
          <p:nvPr/>
        </p:nvSpPr>
        <p:spPr>
          <a:xfrm>
            <a:off x="6133790" y="4640474"/>
            <a:ext cx="1612942" cy="830997"/>
          </a:xfrm>
          <a:prstGeom prst="rect">
            <a:avLst/>
          </a:prstGeom>
          <a:noFill/>
        </p:spPr>
        <p:txBody>
          <a:bodyPr wrap="none" rtlCol="0">
            <a:spAutoFit/>
          </a:bodyPr>
          <a:lstStyle/>
          <a:p>
            <a:pPr algn="ctr"/>
            <a:r>
              <a:rPr lang="de-DE" sz="2400" b="1" i="0" dirty="0">
                <a:solidFill>
                  <a:srgbClr val="00AA32"/>
                </a:solidFill>
                <a:latin typeface="Verdana" charset="0"/>
                <a:ea typeface="Verdana" charset="0"/>
                <a:cs typeface="Verdana" charset="0"/>
              </a:rPr>
              <a:t>Domain </a:t>
            </a:r>
          </a:p>
          <a:p>
            <a:pPr algn="ctr"/>
            <a:r>
              <a:rPr lang="de-DE" sz="2400" b="1" dirty="0">
                <a:solidFill>
                  <a:srgbClr val="00AA32"/>
                </a:solidFill>
                <a:latin typeface="Verdana" charset="0"/>
                <a:ea typeface="Verdana" charset="0"/>
                <a:cs typeface="Verdana" charset="0"/>
              </a:rPr>
              <a:t>Tier</a:t>
            </a:r>
            <a:endParaRPr lang="de-DE" sz="2400" b="1" i="0" dirty="0">
              <a:solidFill>
                <a:srgbClr val="00AA32"/>
              </a:solidFill>
              <a:latin typeface="Verdana" charset="0"/>
              <a:ea typeface="Verdana" charset="0"/>
              <a:cs typeface="Verdana" charset="0"/>
            </a:endParaRPr>
          </a:p>
        </p:txBody>
      </p:sp>
      <p:sp>
        <p:nvSpPr>
          <p:cNvPr id="16" name="Pfeil: nach rechts 15">
            <a:extLst>
              <a:ext uri="{FF2B5EF4-FFF2-40B4-BE49-F238E27FC236}">
                <a16:creationId xmlns:a16="http://schemas.microsoft.com/office/drawing/2014/main" id="{2FF31969-9961-AA2F-FB33-A3B999994C73}"/>
              </a:ext>
            </a:extLst>
          </p:cNvPr>
          <p:cNvSpPr/>
          <p:nvPr/>
        </p:nvSpPr>
        <p:spPr>
          <a:xfrm>
            <a:off x="2142206" y="362400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a:extLst>
              <a:ext uri="{FF2B5EF4-FFF2-40B4-BE49-F238E27FC236}">
                <a16:creationId xmlns:a16="http://schemas.microsoft.com/office/drawing/2014/main" id="{15FED29B-16EB-1470-D914-7ED39D7AA030}"/>
              </a:ext>
            </a:extLst>
          </p:cNvPr>
          <p:cNvSpPr/>
          <p:nvPr/>
        </p:nvSpPr>
        <p:spPr>
          <a:xfrm>
            <a:off x="4895135" y="362400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6C8499CF-E3ED-351F-708E-37890A9462B5}"/>
              </a:ext>
            </a:extLst>
          </p:cNvPr>
          <p:cNvSpPr/>
          <p:nvPr/>
        </p:nvSpPr>
        <p:spPr>
          <a:xfrm>
            <a:off x="7861524" y="363875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6267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C8DD025-7B0B-0359-18CB-2271488E97E4}"/>
              </a:ext>
            </a:extLst>
          </p:cNvPr>
          <p:cNvPicPr>
            <a:picLocks noChangeAspect="1"/>
          </p:cNvPicPr>
          <p:nvPr/>
        </p:nvPicPr>
        <p:blipFill>
          <a:blip r:embed="rId3"/>
          <a:stretch>
            <a:fillRect/>
          </a:stretch>
        </p:blipFill>
        <p:spPr>
          <a:xfrm>
            <a:off x="1366837" y="2286000"/>
            <a:ext cx="9458325" cy="2286000"/>
          </a:xfrm>
          <a:prstGeom prst="rect">
            <a:avLst/>
          </a:prstGeom>
        </p:spPr>
      </p:pic>
    </p:spTree>
    <p:extLst>
      <p:ext uri="{BB962C8B-B14F-4D97-AF65-F5344CB8AC3E}">
        <p14:creationId xmlns:p14="http://schemas.microsoft.com/office/powerpoint/2010/main" val="2320080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3C1B78C-8760-7AC2-A471-5D45328EECB7}"/>
              </a:ext>
            </a:extLst>
          </p:cNvPr>
          <p:cNvPicPr>
            <a:picLocks noChangeAspect="1"/>
          </p:cNvPicPr>
          <p:nvPr/>
        </p:nvPicPr>
        <p:blipFill>
          <a:blip r:embed="rId3"/>
          <a:stretch>
            <a:fillRect/>
          </a:stretch>
        </p:blipFill>
        <p:spPr>
          <a:xfrm>
            <a:off x="0" y="2349265"/>
            <a:ext cx="12192000" cy="2159469"/>
          </a:xfrm>
          <a:prstGeom prst="rect">
            <a:avLst/>
          </a:prstGeom>
        </p:spPr>
      </p:pic>
    </p:spTree>
    <p:extLst>
      <p:ext uri="{BB962C8B-B14F-4D97-AF65-F5344CB8AC3E}">
        <p14:creationId xmlns:p14="http://schemas.microsoft.com/office/powerpoint/2010/main" val="3157722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68EB95F-4DDD-F856-0DE6-116F9BA70CC0}"/>
              </a:ext>
            </a:extLst>
          </p:cNvPr>
          <p:cNvPicPr>
            <a:picLocks noChangeAspect="1"/>
          </p:cNvPicPr>
          <p:nvPr/>
        </p:nvPicPr>
        <p:blipFill>
          <a:blip r:embed="rId3"/>
          <a:stretch>
            <a:fillRect/>
          </a:stretch>
        </p:blipFill>
        <p:spPr>
          <a:xfrm>
            <a:off x="0" y="2648869"/>
            <a:ext cx="12192000" cy="1560262"/>
          </a:xfrm>
          <a:prstGeom prst="rect">
            <a:avLst/>
          </a:prstGeom>
        </p:spPr>
      </p:pic>
    </p:spTree>
    <p:extLst>
      <p:ext uri="{BB962C8B-B14F-4D97-AF65-F5344CB8AC3E}">
        <p14:creationId xmlns:p14="http://schemas.microsoft.com/office/powerpoint/2010/main" val="1829558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BD79876-A1C1-C23D-01FB-F49F5228A9B2}"/>
              </a:ext>
            </a:extLst>
          </p:cNvPr>
          <p:cNvSpPr>
            <a:spLocks noGrp="1"/>
          </p:cNvSpPr>
          <p:nvPr>
            <p:ph type="ctrTitle"/>
          </p:nvPr>
        </p:nvSpPr>
        <p:spPr/>
        <p:txBody>
          <a:bodyPr/>
          <a:lstStyle/>
          <a:p>
            <a:r>
              <a:rPr lang="de-DE" dirty="0"/>
              <a:t>Pro and Contra</a:t>
            </a:r>
          </a:p>
        </p:txBody>
      </p:sp>
      <p:sp>
        <p:nvSpPr>
          <p:cNvPr id="4" name="Untertitel 3">
            <a:extLst>
              <a:ext uri="{FF2B5EF4-FFF2-40B4-BE49-F238E27FC236}">
                <a16:creationId xmlns:a16="http://schemas.microsoft.com/office/drawing/2014/main" id="{387BEC76-8B99-FC39-CE31-80D530E36432}"/>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608129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BBCDF2F-868D-62AE-7A33-7670A2D139A0}"/>
              </a:ext>
            </a:extLst>
          </p:cNvPr>
          <p:cNvSpPr>
            <a:spLocks noGrp="1"/>
          </p:cNvSpPr>
          <p:nvPr>
            <p:ph type="body" sz="half" idx="2"/>
          </p:nvPr>
        </p:nvSpPr>
        <p:spPr/>
        <p:txBody>
          <a:bodyPr/>
          <a:lstStyle/>
          <a:p>
            <a:endParaRPr lang="de-DE" dirty="0"/>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endParaRPr lang="de-DE" sz="2800" dirty="0"/>
          </a:p>
        </p:txBody>
      </p:sp>
      <p:sp>
        <p:nvSpPr>
          <p:cNvPr id="3" name="Titel 2">
            <a:extLst>
              <a:ext uri="{FF2B5EF4-FFF2-40B4-BE49-F238E27FC236}">
                <a16:creationId xmlns:a16="http://schemas.microsoft.com/office/drawing/2014/main" id="{136DEAF4-0A44-0C3A-7821-052111232826}"/>
              </a:ext>
            </a:extLst>
          </p:cNvPr>
          <p:cNvSpPr>
            <a:spLocks noGrp="1"/>
          </p:cNvSpPr>
          <p:nvPr>
            <p:ph type="title"/>
          </p:nvPr>
        </p:nvSpPr>
        <p:spPr/>
        <p:txBody>
          <a:bodyPr/>
          <a:lstStyle/>
          <a:p>
            <a:r>
              <a:rPr lang="de-DE" dirty="0"/>
              <a:t>Pro</a:t>
            </a:r>
          </a:p>
        </p:txBody>
      </p:sp>
    </p:spTree>
    <p:extLst>
      <p:ext uri="{BB962C8B-B14F-4D97-AF65-F5344CB8AC3E}">
        <p14:creationId xmlns:p14="http://schemas.microsoft.com/office/powerpoint/2010/main" val="1700589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BBCDF2F-868D-62AE-7A33-7670A2D139A0}"/>
              </a:ext>
            </a:extLst>
          </p:cNvPr>
          <p:cNvSpPr>
            <a:spLocks noGrp="1"/>
          </p:cNvSpPr>
          <p:nvPr>
            <p:ph type="body" sz="half" idx="2"/>
          </p:nvPr>
        </p:nvSpPr>
        <p:spPr/>
        <p:txBody>
          <a:bodyPr/>
          <a:lstStyle/>
          <a:p>
            <a:endParaRPr lang="de-DE" dirty="0"/>
          </a:p>
          <a:p>
            <a:pPr marL="285750" indent="-285750">
              <a:buFont typeface="Arial" panose="020B0604020202020204" pitchFamily="34" charset="0"/>
              <a:buChar char="•"/>
            </a:pPr>
            <a:r>
              <a:rPr lang="de-DE" sz="2800" dirty="0" err="1"/>
              <a:t>Scalable</a:t>
            </a:r>
            <a:endParaRPr lang="de-DE" sz="2800" dirty="0"/>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endParaRPr lang="de-DE" sz="2800" dirty="0"/>
          </a:p>
        </p:txBody>
      </p:sp>
      <p:sp>
        <p:nvSpPr>
          <p:cNvPr id="3" name="Titel 2">
            <a:extLst>
              <a:ext uri="{FF2B5EF4-FFF2-40B4-BE49-F238E27FC236}">
                <a16:creationId xmlns:a16="http://schemas.microsoft.com/office/drawing/2014/main" id="{136DEAF4-0A44-0C3A-7821-052111232826}"/>
              </a:ext>
            </a:extLst>
          </p:cNvPr>
          <p:cNvSpPr>
            <a:spLocks noGrp="1"/>
          </p:cNvSpPr>
          <p:nvPr>
            <p:ph type="title"/>
          </p:nvPr>
        </p:nvSpPr>
        <p:spPr/>
        <p:txBody>
          <a:bodyPr/>
          <a:lstStyle/>
          <a:p>
            <a:r>
              <a:rPr lang="de-DE" dirty="0"/>
              <a:t>Pro</a:t>
            </a:r>
          </a:p>
        </p:txBody>
      </p:sp>
    </p:spTree>
    <p:extLst>
      <p:ext uri="{BB962C8B-B14F-4D97-AF65-F5344CB8AC3E}">
        <p14:creationId xmlns:p14="http://schemas.microsoft.com/office/powerpoint/2010/main" val="2459090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BBCDF2F-868D-62AE-7A33-7670A2D139A0}"/>
              </a:ext>
            </a:extLst>
          </p:cNvPr>
          <p:cNvSpPr>
            <a:spLocks noGrp="1"/>
          </p:cNvSpPr>
          <p:nvPr>
            <p:ph type="body" sz="half" idx="2"/>
          </p:nvPr>
        </p:nvSpPr>
        <p:spPr/>
        <p:txBody>
          <a:bodyPr/>
          <a:lstStyle/>
          <a:p>
            <a:endParaRPr lang="de-DE" dirty="0"/>
          </a:p>
          <a:p>
            <a:pPr marL="285750" indent="-285750">
              <a:buFont typeface="Arial" panose="020B0604020202020204" pitchFamily="34" charset="0"/>
              <a:buChar char="•"/>
            </a:pPr>
            <a:r>
              <a:rPr lang="de-DE" sz="2800" dirty="0" err="1"/>
              <a:t>Scalable</a:t>
            </a:r>
            <a:endParaRPr lang="de-DE" sz="2800" dirty="0"/>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r>
              <a:rPr lang="de-DE" sz="2800" dirty="0"/>
              <a:t>Flexible</a:t>
            </a:r>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endParaRPr lang="de-DE" sz="2800" dirty="0"/>
          </a:p>
        </p:txBody>
      </p:sp>
      <p:sp>
        <p:nvSpPr>
          <p:cNvPr id="3" name="Titel 2">
            <a:extLst>
              <a:ext uri="{FF2B5EF4-FFF2-40B4-BE49-F238E27FC236}">
                <a16:creationId xmlns:a16="http://schemas.microsoft.com/office/drawing/2014/main" id="{136DEAF4-0A44-0C3A-7821-052111232826}"/>
              </a:ext>
            </a:extLst>
          </p:cNvPr>
          <p:cNvSpPr>
            <a:spLocks noGrp="1"/>
          </p:cNvSpPr>
          <p:nvPr>
            <p:ph type="title"/>
          </p:nvPr>
        </p:nvSpPr>
        <p:spPr/>
        <p:txBody>
          <a:bodyPr/>
          <a:lstStyle/>
          <a:p>
            <a:r>
              <a:rPr lang="de-DE" dirty="0"/>
              <a:t>Pro</a:t>
            </a:r>
          </a:p>
        </p:txBody>
      </p:sp>
    </p:spTree>
    <p:extLst>
      <p:ext uri="{BB962C8B-B14F-4D97-AF65-F5344CB8AC3E}">
        <p14:creationId xmlns:p14="http://schemas.microsoft.com/office/powerpoint/2010/main" val="1884431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BBCDF2F-868D-62AE-7A33-7670A2D139A0}"/>
              </a:ext>
            </a:extLst>
          </p:cNvPr>
          <p:cNvSpPr>
            <a:spLocks noGrp="1"/>
          </p:cNvSpPr>
          <p:nvPr>
            <p:ph type="body" sz="half" idx="2"/>
          </p:nvPr>
        </p:nvSpPr>
        <p:spPr/>
        <p:txBody>
          <a:bodyPr/>
          <a:lstStyle/>
          <a:p>
            <a:endParaRPr lang="de-DE" dirty="0"/>
          </a:p>
          <a:p>
            <a:pPr marL="285750" indent="-285750">
              <a:buFont typeface="Arial" panose="020B0604020202020204" pitchFamily="34" charset="0"/>
              <a:buChar char="•"/>
            </a:pPr>
            <a:r>
              <a:rPr lang="de-DE" sz="2800" dirty="0" err="1"/>
              <a:t>Scalable</a:t>
            </a:r>
            <a:endParaRPr lang="de-DE" sz="2800" dirty="0"/>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r>
              <a:rPr lang="de-DE" sz="2800" dirty="0"/>
              <a:t>Flexible</a:t>
            </a:r>
          </a:p>
          <a:p>
            <a:pPr marL="285750" indent="-285750">
              <a:buFont typeface="Arial" panose="020B0604020202020204" pitchFamily="34" charset="0"/>
              <a:buChar char="•"/>
            </a:pPr>
            <a:endParaRPr lang="de-DE" sz="2800" dirty="0"/>
          </a:p>
          <a:p>
            <a:pPr marL="285750" indent="-285750">
              <a:buFont typeface="Arial" panose="020B0604020202020204" pitchFamily="34" charset="0"/>
              <a:buChar char="•"/>
            </a:pPr>
            <a:r>
              <a:rPr lang="de-DE" sz="2800" dirty="0" err="1"/>
              <a:t>Testable</a:t>
            </a:r>
            <a:endParaRPr lang="de-DE" sz="2800" dirty="0"/>
          </a:p>
          <a:p>
            <a:pPr marL="285750" indent="-285750">
              <a:buFont typeface="Arial" panose="020B0604020202020204" pitchFamily="34" charset="0"/>
              <a:buChar char="•"/>
            </a:pPr>
            <a:endParaRPr lang="de-DE" sz="2800" dirty="0"/>
          </a:p>
        </p:txBody>
      </p:sp>
      <p:sp>
        <p:nvSpPr>
          <p:cNvPr id="3" name="Titel 2">
            <a:extLst>
              <a:ext uri="{FF2B5EF4-FFF2-40B4-BE49-F238E27FC236}">
                <a16:creationId xmlns:a16="http://schemas.microsoft.com/office/drawing/2014/main" id="{136DEAF4-0A44-0C3A-7821-052111232826}"/>
              </a:ext>
            </a:extLst>
          </p:cNvPr>
          <p:cNvSpPr>
            <a:spLocks noGrp="1"/>
          </p:cNvSpPr>
          <p:nvPr>
            <p:ph type="title"/>
          </p:nvPr>
        </p:nvSpPr>
        <p:spPr/>
        <p:txBody>
          <a:bodyPr/>
          <a:lstStyle/>
          <a:p>
            <a:r>
              <a:rPr lang="de-DE" dirty="0"/>
              <a:t>Pro</a:t>
            </a:r>
          </a:p>
        </p:txBody>
      </p:sp>
    </p:spTree>
    <p:extLst>
      <p:ext uri="{BB962C8B-B14F-4D97-AF65-F5344CB8AC3E}">
        <p14:creationId xmlns:p14="http://schemas.microsoft.com/office/powerpoint/2010/main" val="3636063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BBCDF2F-868D-62AE-7A33-7670A2D139A0}"/>
              </a:ext>
            </a:extLst>
          </p:cNvPr>
          <p:cNvSpPr>
            <a:spLocks noGrp="1"/>
          </p:cNvSpPr>
          <p:nvPr>
            <p:ph type="body" sz="half" idx="2"/>
          </p:nvPr>
        </p:nvSpPr>
        <p:spPr/>
        <p:txBody>
          <a:bodyPr/>
          <a:lstStyle/>
          <a:p>
            <a:endParaRPr lang="de-DE"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endParaRPr lang="de-DE" sz="3200" dirty="0"/>
          </a:p>
        </p:txBody>
      </p:sp>
      <p:sp>
        <p:nvSpPr>
          <p:cNvPr id="3" name="Titel 2">
            <a:extLst>
              <a:ext uri="{FF2B5EF4-FFF2-40B4-BE49-F238E27FC236}">
                <a16:creationId xmlns:a16="http://schemas.microsoft.com/office/drawing/2014/main" id="{136DEAF4-0A44-0C3A-7821-052111232826}"/>
              </a:ext>
            </a:extLst>
          </p:cNvPr>
          <p:cNvSpPr>
            <a:spLocks noGrp="1"/>
          </p:cNvSpPr>
          <p:nvPr>
            <p:ph type="title"/>
          </p:nvPr>
        </p:nvSpPr>
        <p:spPr/>
        <p:txBody>
          <a:bodyPr/>
          <a:lstStyle/>
          <a:p>
            <a:r>
              <a:rPr lang="de-DE" dirty="0"/>
              <a:t>Contra</a:t>
            </a:r>
          </a:p>
        </p:txBody>
      </p:sp>
    </p:spTree>
    <p:extLst>
      <p:ext uri="{BB962C8B-B14F-4D97-AF65-F5344CB8AC3E}">
        <p14:creationId xmlns:p14="http://schemas.microsoft.com/office/powerpoint/2010/main" val="330897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BBCDF2F-868D-62AE-7A33-7670A2D139A0}"/>
              </a:ext>
            </a:extLst>
          </p:cNvPr>
          <p:cNvSpPr>
            <a:spLocks noGrp="1"/>
          </p:cNvSpPr>
          <p:nvPr>
            <p:ph type="body" sz="half" idx="2"/>
          </p:nvPr>
        </p:nvSpPr>
        <p:spPr/>
        <p:txBody>
          <a:bodyPr/>
          <a:lstStyle/>
          <a:p>
            <a:endParaRPr lang="de-DE" dirty="0"/>
          </a:p>
          <a:p>
            <a:pPr marL="285750" indent="-285750">
              <a:buFont typeface="Arial" panose="020B0604020202020204" pitchFamily="34" charset="0"/>
              <a:buChar char="•"/>
            </a:pPr>
            <a:r>
              <a:rPr lang="de-DE" sz="3200" dirty="0"/>
              <a:t>Learning </a:t>
            </a:r>
            <a:r>
              <a:rPr lang="de-DE" sz="3200" dirty="0" err="1"/>
              <a:t>Curve</a:t>
            </a:r>
            <a:endParaRPr lang="de-DE" sz="32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endParaRPr lang="de-DE" sz="3200" dirty="0"/>
          </a:p>
        </p:txBody>
      </p:sp>
      <p:sp>
        <p:nvSpPr>
          <p:cNvPr id="3" name="Titel 2">
            <a:extLst>
              <a:ext uri="{FF2B5EF4-FFF2-40B4-BE49-F238E27FC236}">
                <a16:creationId xmlns:a16="http://schemas.microsoft.com/office/drawing/2014/main" id="{136DEAF4-0A44-0C3A-7821-052111232826}"/>
              </a:ext>
            </a:extLst>
          </p:cNvPr>
          <p:cNvSpPr>
            <a:spLocks noGrp="1"/>
          </p:cNvSpPr>
          <p:nvPr>
            <p:ph type="title"/>
          </p:nvPr>
        </p:nvSpPr>
        <p:spPr/>
        <p:txBody>
          <a:bodyPr/>
          <a:lstStyle/>
          <a:p>
            <a:r>
              <a:rPr lang="de-DE" dirty="0"/>
              <a:t>Contra</a:t>
            </a:r>
          </a:p>
        </p:txBody>
      </p:sp>
    </p:spTree>
    <p:extLst>
      <p:ext uri="{BB962C8B-B14F-4D97-AF65-F5344CB8AC3E}">
        <p14:creationId xmlns:p14="http://schemas.microsoft.com/office/powerpoint/2010/main" val="338812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429414-00F2-4050-05CB-5284D1AAF1B4}"/>
              </a:ext>
            </a:extLst>
          </p:cNvPr>
          <p:cNvSpPr>
            <a:spLocks noGrp="1"/>
          </p:cNvSpPr>
          <p:nvPr>
            <p:ph type="body" sz="half" idx="2"/>
          </p:nvPr>
        </p:nvSpPr>
        <p:spPr/>
        <p:txBody>
          <a:bodyPr>
            <a:normAutofit/>
          </a:bodyPr>
          <a:lstStyle/>
          <a:p>
            <a:endParaRPr lang="de-DE" sz="3200" dirty="0"/>
          </a:p>
        </p:txBody>
      </p:sp>
      <p:sp>
        <p:nvSpPr>
          <p:cNvPr id="3" name="Titel 2">
            <a:extLst>
              <a:ext uri="{FF2B5EF4-FFF2-40B4-BE49-F238E27FC236}">
                <a16:creationId xmlns:a16="http://schemas.microsoft.com/office/drawing/2014/main" id="{D1691CAE-59BB-6FB4-2C52-1AB9089511A4}"/>
              </a:ext>
            </a:extLst>
          </p:cNvPr>
          <p:cNvSpPr>
            <a:spLocks noGrp="1"/>
          </p:cNvSpPr>
          <p:nvPr>
            <p:ph type="title"/>
          </p:nvPr>
        </p:nvSpPr>
        <p:spPr/>
        <p:txBody>
          <a:bodyPr/>
          <a:lstStyle/>
          <a:p>
            <a:r>
              <a:rPr lang="de-DE" dirty="0"/>
              <a:t>Benefit </a:t>
            </a:r>
            <a:r>
              <a:rPr lang="de-DE" dirty="0" err="1"/>
              <a:t>of</a:t>
            </a:r>
            <a:r>
              <a:rPr lang="de-DE" dirty="0"/>
              <a:t> </a:t>
            </a:r>
            <a:r>
              <a:rPr lang="de-DE" dirty="0" err="1"/>
              <a:t>Layered</a:t>
            </a:r>
            <a:r>
              <a:rPr lang="de-DE" dirty="0"/>
              <a:t> Architecture</a:t>
            </a:r>
          </a:p>
        </p:txBody>
      </p:sp>
    </p:spTree>
    <p:extLst>
      <p:ext uri="{BB962C8B-B14F-4D97-AF65-F5344CB8AC3E}">
        <p14:creationId xmlns:p14="http://schemas.microsoft.com/office/powerpoint/2010/main" val="3847050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BBCDF2F-868D-62AE-7A33-7670A2D139A0}"/>
              </a:ext>
            </a:extLst>
          </p:cNvPr>
          <p:cNvSpPr>
            <a:spLocks noGrp="1"/>
          </p:cNvSpPr>
          <p:nvPr>
            <p:ph type="body" sz="half" idx="2"/>
          </p:nvPr>
        </p:nvSpPr>
        <p:spPr/>
        <p:txBody>
          <a:bodyPr/>
          <a:lstStyle/>
          <a:p>
            <a:endParaRPr lang="de-DE" dirty="0"/>
          </a:p>
          <a:p>
            <a:pPr marL="285750" indent="-285750">
              <a:buFont typeface="Arial" panose="020B0604020202020204" pitchFamily="34" charset="0"/>
              <a:buChar char="•"/>
            </a:pPr>
            <a:r>
              <a:rPr lang="de-DE" sz="3200" dirty="0"/>
              <a:t>Learning </a:t>
            </a:r>
            <a:r>
              <a:rPr lang="de-DE" sz="3200" dirty="0" err="1"/>
              <a:t>Curve</a:t>
            </a:r>
            <a:endParaRPr lang="de-DE" sz="32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r>
              <a:rPr lang="de-DE" sz="3200" dirty="0" err="1"/>
              <a:t>Increased</a:t>
            </a:r>
            <a:r>
              <a:rPr lang="de-DE" sz="3200" dirty="0"/>
              <a:t> </a:t>
            </a:r>
            <a:r>
              <a:rPr lang="de-DE" sz="3200" dirty="0" err="1"/>
              <a:t>Complexity</a:t>
            </a:r>
            <a:endParaRPr lang="de-DE" sz="3200" dirty="0"/>
          </a:p>
          <a:p>
            <a:pPr marL="285750" indent="-285750">
              <a:buFont typeface="Arial" panose="020B0604020202020204" pitchFamily="34" charset="0"/>
              <a:buChar char="•"/>
            </a:pPr>
            <a:endParaRPr lang="de-DE" sz="3200" dirty="0"/>
          </a:p>
        </p:txBody>
      </p:sp>
      <p:sp>
        <p:nvSpPr>
          <p:cNvPr id="3" name="Titel 2">
            <a:extLst>
              <a:ext uri="{FF2B5EF4-FFF2-40B4-BE49-F238E27FC236}">
                <a16:creationId xmlns:a16="http://schemas.microsoft.com/office/drawing/2014/main" id="{136DEAF4-0A44-0C3A-7821-052111232826}"/>
              </a:ext>
            </a:extLst>
          </p:cNvPr>
          <p:cNvSpPr>
            <a:spLocks noGrp="1"/>
          </p:cNvSpPr>
          <p:nvPr>
            <p:ph type="title"/>
          </p:nvPr>
        </p:nvSpPr>
        <p:spPr/>
        <p:txBody>
          <a:bodyPr/>
          <a:lstStyle/>
          <a:p>
            <a:r>
              <a:rPr lang="de-DE" dirty="0"/>
              <a:t>Contra</a:t>
            </a:r>
          </a:p>
        </p:txBody>
      </p:sp>
    </p:spTree>
    <p:extLst>
      <p:ext uri="{BB962C8B-B14F-4D97-AF65-F5344CB8AC3E}">
        <p14:creationId xmlns:p14="http://schemas.microsoft.com/office/powerpoint/2010/main" val="548349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BBCDF2F-868D-62AE-7A33-7670A2D139A0}"/>
              </a:ext>
            </a:extLst>
          </p:cNvPr>
          <p:cNvSpPr>
            <a:spLocks noGrp="1"/>
          </p:cNvSpPr>
          <p:nvPr>
            <p:ph type="body" sz="half" idx="2"/>
          </p:nvPr>
        </p:nvSpPr>
        <p:spPr/>
        <p:txBody>
          <a:bodyPr/>
          <a:lstStyle/>
          <a:p>
            <a:endParaRPr lang="de-DE" dirty="0"/>
          </a:p>
          <a:p>
            <a:pPr marL="285750" indent="-285750">
              <a:buFont typeface="Arial" panose="020B0604020202020204" pitchFamily="34" charset="0"/>
              <a:buChar char="•"/>
            </a:pPr>
            <a:r>
              <a:rPr lang="de-DE" sz="3200" dirty="0"/>
              <a:t>Learning </a:t>
            </a:r>
            <a:r>
              <a:rPr lang="de-DE" sz="3200" dirty="0" err="1"/>
              <a:t>Curve</a:t>
            </a:r>
            <a:endParaRPr lang="de-DE" sz="32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r>
              <a:rPr lang="de-DE" sz="3200" dirty="0" err="1"/>
              <a:t>Increased</a:t>
            </a:r>
            <a:r>
              <a:rPr lang="de-DE" sz="3200" dirty="0"/>
              <a:t> </a:t>
            </a:r>
            <a:r>
              <a:rPr lang="de-DE" sz="3200" dirty="0" err="1"/>
              <a:t>Complexity</a:t>
            </a:r>
            <a:endParaRPr lang="de-DE" sz="32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r>
              <a:rPr lang="de-DE" sz="3200" dirty="0"/>
              <a:t>Bigger Overhead </a:t>
            </a:r>
            <a:r>
              <a:rPr lang="de-DE" sz="3200" dirty="0" err="1"/>
              <a:t>for</a:t>
            </a:r>
            <a:r>
              <a:rPr lang="de-DE" sz="3200" dirty="0"/>
              <a:t> </a:t>
            </a:r>
            <a:r>
              <a:rPr lang="de-DE" sz="3200" dirty="0" err="1"/>
              <a:t>small</a:t>
            </a:r>
            <a:r>
              <a:rPr lang="de-DE" sz="3200" dirty="0"/>
              <a:t> </a:t>
            </a:r>
            <a:r>
              <a:rPr lang="de-DE" sz="3200" dirty="0" err="1"/>
              <a:t>projects</a:t>
            </a:r>
            <a:endParaRPr lang="de-DE" sz="3200" dirty="0"/>
          </a:p>
        </p:txBody>
      </p:sp>
      <p:sp>
        <p:nvSpPr>
          <p:cNvPr id="3" name="Titel 2">
            <a:extLst>
              <a:ext uri="{FF2B5EF4-FFF2-40B4-BE49-F238E27FC236}">
                <a16:creationId xmlns:a16="http://schemas.microsoft.com/office/drawing/2014/main" id="{136DEAF4-0A44-0C3A-7821-052111232826}"/>
              </a:ext>
            </a:extLst>
          </p:cNvPr>
          <p:cNvSpPr>
            <a:spLocks noGrp="1"/>
          </p:cNvSpPr>
          <p:nvPr>
            <p:ph type="title"/>
          </p:nvPr>
        </p:nvSpPr>
        <p:spPr/>
        <p:txBody>
          <a:bodyPr/>
          <a:lstStyle/>
          <a:p>
            <a:r>
              <a:rPr lang="de-DE" dirty="0"/>
              <a:t>Contra</a:t>
            </a:r>
          </a:p>
        </p:txBody>
      </p:sp>
    </p:spTree>
    <p:extLst>
      <p:ext uri="{BB962C8B-B14F-4D97-AF65-F5344CB8AC3E}">
        <p14:creationId xmlns:p14="http://schemas.microsoft.com/office/powerpoint/2010/main" val="9270799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9F01FA-69F5-C298-5E7E-9176C73D9796}"/>
              </a:ext>
            </a:extLst>
          </p:cNvPr>
          <p:cNvSpPr>
            <a:spLocks noGrp="1"/>
          </p:cNvSpPr>
          <p:nvPr>
            <p:ph type="body" sz="half" idx="2"/>
          </p:nvPr>
        </p:nvSpPr>
        <p:spPr/>
        <p:txBody>
          <a:bodyPr/>
          <a:lstStyle/>
          <a:p>
            <a:endParaRPr lang="de-DE" dirty="0"/>
          </a:p>
          <a:p>
            <a:pPr algn="ctr"/>
            <a:endParaRPr lang="de-DE" sz="3200" dirty="0"/>
          </a:p>
        </p:txBody>
      </p:sp>
      <p:sp>
        <p:nvSpPr>
          <p:cNvPr id="3" name="Titel 2">
            <a:extLst>
              <a:ext uri="{FF2B5EF4-FFF2-40B4-BE49-F238E27FC236}">
                <a16:creationId xmlns:a16="http://schemas.microsoft.com/office/drawing/2014/main" id="{B5B9C898-F06F-6B76-259E-69AB760F303F}"/>
              </a:ext>
            </a:extLst>
          </p:cNvPr>
          <p:cNvSpPr>
            <a:spLocks noGrp="1"/>
          </p:cNvSpPr>
          <p:nvPr>
            <p:ph type="title"/>
          </p:nvPr>
        </p:nvSpPr>
        <p:spPr/>
        <p:txBody>
          <a:bodyPr/>
          <a:lstStyle/>
          <a:p>
            <a:r>
              <a:rPr lang="de-DE" dirty="0">
                <a:highlight>
                  <a:srgbClr val="00FF00"/>
                </a:highlight>
              </a:rPr>
              <a:t>BUT</a:t>
            </a:r>
          </a:p>
        </p:txBody>
      </p:sp>
    </p:spTree>
    <p:extLst>
      <p:ext uri="{BB962C8B-B14F-4D97-AF65-F5344CB8AC3E}">
        <p14:creationId xmlns:p14="http://schemas.microsoft.com/office/powerpoint/2010/main" val="2135769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9F01FA-69F5-C298-5E7E-9176C73D9796}"/>
              </a:ext>
            </a:extLst>
          </p:cNvPr>
          <p:cNvSpPr>
            <a:spLocks noGrp="1"/>
          </p:cNvSpPr>
          <p:nvPr>
            <p:ph type="body" sz="half" idx="2"/>
          </p:nvPr>
        </p:nvSpPr>
        <p:spPr/>
        <p:txBody>
          <a:bodyPr/>
          <a:lstStyle/>
          <a:p>
            <a:endParaRPr lang="de-DE" dirty="0"/>
          </a:p>
          <a:p>
            <a:pPr algn="ctr"/>
            <a:endParaRPr lang="de-DE" sz="3200" dirty="0"/>
          </a:p>
          <a:p>
            <a:pPr algn="ctr"/>
            <a:r>
              <a:rPr lang="de-DE" sz="4000" b="1" dirty="0"/>
              <a:t>Will </a:t>
            </a:r>
            <a:r>
              <a:rPr lang="de-DE" sz="4000" b="1" dirty="0" err="1"/>
              <a:t>the</a:t>
            </a:r>
            <a:r>
              <a:rPr lang="de-DE" sz="4000" b="1" dirty="0"/>
              <a:t> </a:t>
            </a:r>
            <a:r>
              <a:rPr lang="de-DE" sz="4000" b="1" dirty="0" err="1"/>
              <a:t>project</a:t>
            </a:r>
            <a:r>
              <a:rPr lang="de-DE" sz="4000" b="1" dirty="0"/>
              <a:t> </a:t>
            </a:r>
            <a:r>
              <a:rPr lang="de-DE" sz="4000" b="1" dirty="0" err="1"/>
              <a:t>stay</a:t>
            </a:r>
            <a:r>
              <a:rPr lang="de-DE" sz="4000" b="1" dirty="0"/>
              <a:t> </a:t>
            </a:r>
            <a:r>
              <a:rPr lang="de-DE" sz="4000" b="1" dirty="0" err="1"/>
              <a:t>small</a:t>
            </a:r>
            <a:r>
              <a:rPr lang="de-DE" sz="4000" b="1" dirty="0"/>
              <a:t>?</a:t>
            </a:r>
          </a:p>
          <a:p>
            <a:pPr algn="ctr"/>
            <a:endParaRPr lang="de-DE" sz="4000" b="1" dirty="0"/>
          </a:p>
        </p:txBody>
      </p:sp>
      <p:sp>
        <p:nvSpPr>
          <p:cNvPr id="3" name="Titel 2">
            <a:extLst>
              <a:ext uri="{FF2B5EF4-FFF2-40B4-BE49-F238E27FC236}">
                <a16:creationId xmlns:a16="http://schemas.microsoft.com/office/drawing/2014/main" id="{B5B9C898-F06F-6B76-259E-69AB760F303F}"/>
              </a:ext>
            </a:extLst>
          </p:cNvPr>
          <p:cNvSpPr>
            <a:spLocks noGrp="1"/>
          </p:cNvSpPr>
          <p:nvPr>
            <p:ph type="title"/>
          </p:nvPr>
        </p:nvSpPr>
        <p:spPr/>
        <p:txBody>
          <a:bodyPr/>
          <a:lstStyle/>
          <a:p>
            <a:r>
              <a:rPr lang="de-DE" dirty="0">
                <a:highlight>
                  <a:srgbClr val="00FF00"/>
                </a:highlight>
              </a:rPr>
              <a:t>BUT</a:t>
            </a:r>
          </a:p>
        </p:txBody>
      </p:sp>
    </p:spTree>
    <p:extLst>
      <p:ext uri="{BB962C8B-B14F-4D97-AF65-F5344CB8AC3E}">
        <p14:creationId xmlns:p14="http://schemas.microsoft.com/office/powerpoint/2010/main" val="941284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9F01FA-69F5-C298-5E7E-9176C73D9796}"/>
              </a:ext>
            </a:extLst>
          </p:cNvPr>
          <p:cNvSpPr>
            <a:spLocks noGrp="1"/>
          </p:cNvSpPr>
          <p:nvPr>
            <p:ph type="body" sz="half" idx="2"/>
          </p:nvPr>
        </p:nvSpPr>
        <p:spPr/>
        <p:txBody>
          <a:bodyPr/>
          <a:lstStyle/>
          <a:p>
            <a:endParaRPr lang="de-DE" dirty="0"/>
          </a:p>
          <a:p>
            <a:pPr algn="ctr"/>
            <a:endParaRPr lang="de-DE" sz="3200" dirty="0"/>
          </a:p>
          <a:p>
            <a:pPr algn="ctr"/>
            <a:r>
              <a:rPr lang="de-DE" sz="4000" b="1" dirty="0"/>
              <a:t>Will </a:t>
            </a:r>
            <a:r>
              <a:rPr lang="de-DE" sz="4000" b="1" dirty="0" err="1"/>
              <a:t>the</a:t>
            </a:r>
            <a:r>
              <a:rPr lang="de-DE" sz="4000" b="1" dirty="0"/>
              <a:t> </a:t>
            </a:r>
            <a:r>
              <a:rPr lang="de-DE" sz="4000" b="1" dirty="0" err="1"/>
              <a:t>project</a:t>
            </a:r>
            <a:r>
              <a:rPr lang="de-DE" sz="4000" b="1" dirty="0"/>
              <a:t> </a:t>
            </a:r>
            <a:r>
              <a:rPr lang="de-DE" sz="4000" b="1" dirty="0" err="1"/>
              <a:t>stay</a:t>
            </a:r>
            <a:r>
              <a:rPr lang="de-DE" sz="4000" b="1" dirty="0"/>
              <a:t> </a:t>
            </a:r>
            <a:r>
              <a:rPr lang="de-DE" sz="4000" b="1" dirty="0" err="1"/>
              <a:t>small</a:t>
            </a:r>
            <a:r>
              <a:rPr lang="de-DE" sz="4000" b="1" dirty="0"/>
              <a:t>?</a:t>
            </a:r>
          </a:p>
          <a:p>
            <a:pPr algn="ctr"/>
            <a:endParaRPr lang="de-DE" sz="4000" b="1" dirty="0"/>
          </a:p>
          <a:p>
            <a:pPr algn="ctr"/>
            <a:r>
              <a:rPr lang="de-DE" sz="2400" dirty="0" err="1"/>
              <a:t>There</a:t>
            </a:r>
            <a:r>
              <a:rPr lang="de-DE" sz="2400" dirty="0"/>
              <a:t> will </a:t>
            </a:r>
            <a:r>
              <a:rPr lang="de-DE" sz="2400" dirty="0" err="1"/>
              <a:t>be</a:t>
            </a:r>
            <a:r>
              <a:rPr lang="de-DE" sz="2400" dirty="0"/>
              <a:t> </a:t>
            </a:r>
            <a:r>
              <a:rPr lang="de-DE" sz="2400" dirty="0" err="1"/>
              <a:t>no</a:t>
            </a:r>
            <a:r>
              <a:rPr lang="de-DE" sz="2400" dirty="0"/>
              <a:t> Jira Ticket „</a:t>
            </a:r>
            <a:r>
              <a:rPr lang="de-DE" sz="2400" dirty="0" err="1"/>
              <a:t>Refactoring</a:t>
            </a:r>
            <a:r>
              <a:rPr lang="de-DE" sz="2400" dirty="0"/>
              <a:t> Architecture“</a:t>
            </a:r>
          </a:p>
        </p:txBody>
      </p:sp>
      <p:sp>
        <p:nvSpPr>
          <p:cNvPr id="3" name="Titel 2">
            <a:extLst>
              <a:ext uri="{FF2B5EF4-FFF2-40B4-BE49-F238E27FC236}">
                <a16:creationId xmlns:a16="http://schemas.microsoft.com/office/drawing/2014/main" id="{B5B9C898-F06F-6B76-259E-69AB760F303F}"/>
              </a:ext>
            </a:extLst>
          </p:cNvPr>
          <p:cNvSpPr>
            <a:spLocks noGrp="1"/>
          </p:cNvSpPr>
          <p:nvPr>
            <p:ph type="title"/>
          </p:nvPr>
        </p:nvSpPr>
        <p:spPr/>
        <p:txBody>
          <a:bodyPr/>
          <a:lstStyle/>
          <a:p>
            <a:r>
              <a:rPr lang="de-DE" dirty="0">
                <a:highlight>
                  <a:srgbClr val="00FF00"/>
                </a:highlight>
              </a:rPr>
              <a:t>BUT</a:t>
            </a:r>
          </a:p>
        </p:txBody>
      </p:sp>
    </p:spTree>
    <p:extLst>
      <p:ext uri="{BB962C8B-B14F-4D97-AF65-F5344CB8AC3E}">
        <p14:creationId xmlns:p14="http://schemas.microsoft.com/office/powerpoint/2010/main" val="5274375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97E9C1A-AF51-3376-6A03-996EE50200F4}"/>
              </a:ext>
            </a:extLst>
          </p:cNvPr>
          <p:cNvSpPr>
            <a:spLocks noGrp="1"/>
          </p:cNvSpPr>
          <p:nvPr>
            <p:ph type="ctrTitle"/>
          </p:nvPr>
        </p:nvSpPr>
        <p:spPr/>
        <p:txBody>
          <a:bodyPr/>
          <a:lstStyle/>
          <a:p>
            <a:r>
              <a:rPr lang="de-DE" dirty="0" err="1"/>
              <a:t>How</a:t>
            </a:r>
            <a:r>
              <a:rPr lang="de-DE" dirty="0"/>
              <a:t> </a:t>
            </a:r>
            <a:r>
              <a:rPr lang="de-DE" dirty="0" err="1"/>
              <a:t>to</a:t>
            </a:r>
            <a:r>
              <a:rPr lang="de-DE" dirty="0"/>
              <a:t> </a:t>
            </a:r>
            <a:r>
              <a:rPr lang="de-DE" dirty="0" err="1"/>
              <a:t>implement</a:t>
            </a:r>
            <a:r>
              <a:rPr lang="de-DE" dirty="0"/>
              <a:t> </a:t>
            </a:r>
            <a:r>
              <a:rPr lang="de-DE" dirty="0" err="1"/>
              <a:t>it</a:t>
            </a:r>
            <a:r>
              <a:rPr lang="de-DE" dirty="0"/>
              <a:t> in an </a:t>
            </a:r>
            <a:r>
              <a:rPr lang="de-DE" dirty="0" err="1"/>
              <a:t>existing</a:t>
            </a:r>
            <a:r>
              <a:rPr lang="de-DE" dirty="0"/>
              <a:t> </a:t>
            </a:r>
            <a:r>
              <a:rPr lang="de-DE" dirty="0" err="1"/>
              <a:t>project</a:t>
            </a:r>
            <a:r>
              <a:rPr lang="de-DE" dirty="0"/>
              <a:t>?</a:t>
            </a:r>
          </a:p>
        </p:txBody>
      </p:sp>
      <p:sp>
        <p:nvSpPr>
          <p:cNvPr id="5" name="Untertitel 4">
            <a:extLst>
              <a:ext uri="{FF2B5EF4-FFF2-40B4-BE49-F238E27FC236}">
                <a16:creationId xmlns:a16="http://schemas.microsoft.com/office/drawing/2014/main" id="{A38A644B-4D3F-9922-7B36-6629DA891241}"/>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202980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ia LaBeouf &quot;Just Do It&quot; Motivational Speech (Original Video by LaBeouf,  Rönkkö &amp; Turner)">
            <a:extLst>
              <a:ext uri="{FF2B5EF4-FFF2-40B4-BE49-F238E27FC236}">
                <a16:creationId xmlns:a16="http://schemas.microsoft.com/office/drawing/2014/main" id="{72634E23-C2A5-2DC9-2506-6871FB092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75ED6254-27EE-66F6-93A5-F715A21E1CF9}"/>
              </a:ext>
            </a:extLst>
          </p:cNvPr>
          <p:cNvSpPr/>
          <p:nvPr/>
        </p:nvSpPr>
        <p:spPr>
          <a:xfrm>
            <a:off x="384344" y="2967335"/>
            <a:ext cx="11423320" cy="2215991"/>
          </a:xfrm>
          <a:prstGeom prst="rect">
            <a:avLst/>
          </a:prstGeom>
          <a:noFill/>
        </p:spPr>
        <p:txBody>
          <a:bodyPr wrap="none" lIns="91440" tIns="45720" rIns="91440" bIns="45720">
            <a:spAutoFit/>
          </a:bodyPr>
          <a:lstStyle/>
          <a:p>
            <a:pPr algn="ctr"/>
            <a:r>
              <a:rPr lang="de-DE" sz="13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JUST DO IT</a:t>
            </a:r>
          </a:p>
        </p:txBody>
      </p:sp>
    </p:spTree>
    <p:extLst>
      <p:ext uri="{BB962C8B-B14F-4D97-AF65-F5344CB8AC3E}">
        <p14:creationId xmlns:p14="http://schemas.microsoft.com/office/powerpoint/2010/main" val="30173191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38DD-2969-FD9A-2826-B90888D21054}"/>
              </a:ext>
            </a:extLst>
          </p:cNvPr>
          <p:cNvPicPr>
            <a:picLocks noChangeAspect="1"/>
          </p:cNvPicPr>
          <p:nvPr/>
        </p:nvPicPr>
        <p:blipFill>
          <a:blip r:embed="rId3"/>
          <a:stretch>
            <a:fillRect/>
          </a:stretch>
        </p:blipFill>
        <p:spPr>
          <a:xfrm>
            <a:off x="3352800" y="2914650"/>
            <a:ext cx="5486400" cy="1028700"/>
          </a:xfrm>
          <a:prstGeom prst="rect">
            <a:avLst/>
          </a:prstGeom>
        </p:spPr>
      </p:pic>
    </p:spTree>
    <p:extLst>
      <p:ext uri="{BB962C8B-B14F-4D97-AF65-F5344CB8AC3E}">
        <p14:creationId xmlns:p14="http://schemas.microsoft.com/office/powerpoint/2010/main" val="34245945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6FBF4D7B-FC46-79F5-8099-2FED509B7367}"/>
              </a:ext>
            </a:extLst>
          </p:cNvPr>
          <p:cNvPicPr>
            <a:picLocks noChangeAspect="1"/>
          </p:cNvPicPr>
          <p:nvPr/>
        </p:nvPicPr>
        <p:blipFill>
          <a:blip r:embed="rId3"/>
          <a:stretch>
            <a:fillRect/>
          </a:stretch>
        </p:blipFill>
        <p:spPr>
          <a:xfrm>
            <a:off x="33337" y="2390775"/>
            <a:ext cx="12125325" cy="2076450"/>
          </a:xfrm>
          <a:prstGeom prst="rect">
            <a:avLst/>
          </a:prstGeom>
        </p:spPr>
      </p:pic>
    </p:spTree>
    <p:extLst>
      <p:ext uri="{BB962C8B-B14F-4D97-AF65-F5344CB8AC3E}">
        <p14:creationId xmlns:p14="http://schemas.microsoft.com/office/powerpoint/2010/main" val="7337987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16317DE9-17F0-2A46-790E-64E556B24E4C}"/>
              </a:ext>
            </a:extLst>
          </p:cNvPr>
          <p:cNvPicPr>
            <a:picLocks noChangeAspect="1"/>
          </p:cNvPicPr>
          <p:nvPr/>
        </p:nvPicPr>
        <p:blipFill>
          <a:blip r:embed="rId3"/>
          <a:stretch>
            <a:fillRect/>
          </a:stretch>
        </p:blipFill>
        <p:spPr>
          <a:xfrm>
            <a:off x="128587" y="2390775"/>
            <a:ext cx="11934825" cy="2076450"/>
          </a:xfrm>
          <a:prstGeom prst="rect">
            <a:avLst/>
          </a:prstGeom>
        </p:spPr>
      </p:pic>
    </p:spTree>
    <p:extLst>
      <p:ext uri="{BB962C8B-B14F-4D97-AF65-F5344CB8AC3E}">
        <p14:creationId xmlns:p14="http://schemas.microsoft.com/office/powerpoint/2010/main" val="396143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429414-00F2-4050-05CB-5284D1AAF1B4}"/>
              </a:ext>
            </a:extLst>
          </p:cNvPr>
          <p:cNvSpPr>
            <a:spLocks noGrp="1"/>
          </p:cNvSpPr>
          <p:nvPr>
            <p:ph type="body" sz="half" idx="2"/>
          </p:nvPr>
        </p:nvSpPr>
        <p:spPr/>
        <p:txBody>
          <a:bodyPr>
            <a:normAutofit/>
          </a:bodyPr>
          <a:lstStyle/>
          <a:p>
            <a:endParaRPr lang="de-DE" sz="3200" dirty="0"/>
          </a:p>
          <a:p>
            <a:r>
              <a:rPr lang="de-DE" sz="3200" dirty="0"/>
              <a:t>Separation </a:t>
            </a:r>
            <a:r>
              <a:rPr lang="de-DE" sz="3200" dirty="0" err="1"/>
              <a:t>of</a:t>
            </a:r>
            <a:r>
              <a:rPr lang="de-DE" sz="3200" dirty="0"/>
              <a:t> </a:t>
            </a:r>
            <a:r>
              <a:rPr lang="de-DE" sz="3200" dirty="0" err="1"/>
              <a:t>concerns</a:t>
            </a:r>
            <a:endParaRPr lang="de-DE" sz="3200" dirty="0"/>
          </a:p>
          <a:p>
            <a:pPr marL="285750" indent="-285750">
              <a:buFont typeface="Arial" panose="020B0604020202020204" pitchFamily="34" charset="0"/>
              <a:buChar char="•"/>
            </a:pPr>
            <a:endParaRPr lang="de-DE" sz="3200" dirty="0"/>
          </a:p>
        </p:txBody>
      </p:sp>
      <p:sp>
        <p:nvSpPr>
          <p:cNvPr id="3" name="Titel 2">
            <a:extLst>
              <a:ext uri="{FF2B5EF4-FFF2-40B4-BE49-F238E27FC236}">
                <a16:creationId xmlns:a16="http://schemas.microsoft.com/office/drawing/2014/main" id="{D1691CAE-59BB-6FB4-2C52-1AB9089511A4}"/>
              </a:ext>
            </a:extLst>
          </p:cNvPr>
          <p:cNvSpPr>
            <a:spLocks noGrp="1"/>
          </p:cNvSpPr>
          <p:nvPr>
            <p:ph type="title"/>
          </p:nvPr>
        </p:nvSpPr>
        <p:spPr/>
        <p:txBody>
          <a:bodyPr/>
          <a:lstStyle/>
          <a:p>
            <a:r>
              <a:rPr lang="de-DE" dirty="0"/>
              <a:t>Benefit </a:t>
            </a:r>
            <a:r>
              <a:rPr lang="de-DE" dirty="0" err="1"/>
              <a:t>of</a:t>
            </a:r>
            <a:r>
              <a:rPr lang="de-DE" dirty="0"/>
              <a:t> </a:t>
            </a:r>
            <a:r>
              <a:rPr lang="de-DE" dirty="0" err="1"/>
              <a:t>Layered</a:t>
            </a:r>
            <a:r>
              <a:rPr lang="de-DE" dirty="0"/>
              <a:t> Architecture</a:t>
            </a:r>
          </a:p>
        </p:txBody>
      </p:sp>
    </p:spTree>
    <p:extLst>
      <p:ext uri="{BB962C8B-B14F-4D97-AF65-F5344CB8AC3E}">
        <p14:creationId xmlns:p14="http://schemas.microsoft.com/office/powerpoint/2010/main" val="32620942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4E82818-33E2-B4C7-48C0-5F3666A63AC7}"/>
              </a:ext>
            </a:extLst>
          </p:cNvPr>
          <p:cNvPicPr>
            <a:picLocks noChangeAspect="1"/>
          </p:cNvPicPr>
          <p:nvPr/>
        </p:nvPicPr>
        <p:blipFill>
          <a:blip r:embed="rId2"/>
          <a:stretch>
            <a:fillRect/>
          </a:stretch>
        </p:blipFill>
        <p:spPr>
          <a:xfrm>
            <a:off x="2452687" y="2262187"/>
            <a:ext cx="7286625" cy="2333625"/>
          </a:xfrm>
          <a:prstGeom prst="rect">
            <a:avLst/>
          </a:prstGeom>
        </p:spPr>
      </p:pic>
    </p:spTree>
    <p:extLst>
      <p:ext uri="{BB962C8B-B14F-4D97-AF65-F5344CB8AC3E}">
        <p14:creationId xmlns:p14="http://schemas.microsoft.com/office/powerpoint/2010/main" val="19666147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0B783E9-36AC-D967-291A-8588279AF94B}"/>
              </a:ext>
            </a:extLst>
          </p:cNvPr>
          <p:cNvSpPr>
            <a:spLocks noGrp="1"/>
          </p:cNvSpPr>
          <p:nvPr>
            <p:ph type="ctrTitle"/>
          </p:nvPr>
        </p:nvSpPr>
        <p:spPr/>
        <p:txBody>
          <a:bodyPr/>
          <a:lstStyle/>
          <a:p>
            <a:r>
              <a:rPr lang="de-DE" dirty="0"/>
              <a:t>Code </a:t>
            </a:r>
            <a:r>
              <a:rPr lang="de-DE" dirty="0" err="1"/>
              <a:t>Example</a:t>
            </a:r>
            <a:endParaRPr lang="de-DE" dirty="0"/>
          </a:p>
        </p:txBody>
      </p:sp>
      <p:sp>
        <p:nvSpPr>
          <p:cNvPr id="5" name="Untertitel 4">
            <a:extLst>
              <a:ext uri="{FF2B5EF4-FFF2-40B4-BE49-F238E27FC236}">
                <a16:creationId xmlns:a16="http://schemas.microsoft.com/office/drawing/2014/main" id="{892EA4B0-8F59-44E7-E742-4C0D98AC9C29}"/>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429234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429414-00F2-4050-05CB-5284D1AAF1B4}"/>
              </a:ext>
            </a:extLst>
          </p:cNvPr>
          <p:cNvSpPr>
            <a:spLocks noGrp="1"/>
          </p:cNvSpPr>
          <p:nvPr>
            <p:ph type="body" sz="half" idx="2"/>
          </p:nvPr>
        </p:nvSpPr>
        <p:spPr/>
        <p:txBody>
          <a:bodyPr>
            <a:normAutofit/>
          </a:bodyPr>
          <a:lstStyle/>
          <a:p>
            <a:endParaRPr lang="de-DE" sz="3200" dirty="0"/>
          </a:p>
          <a:p>
            <a:r>
              <a:rPr lang="de-DE" sz="3200" dirty="0"/>
              <a:t>Separation </a:t>
            </a:r>
            <a:r>
              <a:rPr lang="de-DE" sz="3200" dirty="0" err="1"/>
              <a:t>of</a:t>
            </a:r>
            <a:r>
              <a:rPr lang="de-DE" sz="3200" dirty="0"/>
              <a:t> </a:t>
            </a:r>
            <a:r>
              <a:rPr lang="de-DE" sz="3200" dirty="0" err="1"/>
              <a:t>concerns</a:t>
            </a:r>
            <a:endParaRPr lang="de-DE" sz="3200" dirty="0"/>
          </a:p>
          <a:p>
            <a:pPr marL="285750" indent="-285750">
              <a:buFont typeface="Arial" panose="020B0604020202020204" pitchFamily="34" charset="0"/>
              <a:buChar char="•"/>
            </a:pPr>
            <a:endParaRPr lang="de-DE" sz="3200" dirty="0"/>
          </a:p>
          <a:p>
            <a:r>
              <a:rPr lang="de-DE" sz="3200" b="1" dirty="0"/>
              <a:t>BUT</a:t>
            </a:r>
          </a:p>
          <a:p>
            <a:pPr marL="285750" indent="-285750">
              <a:buFont typeface="Arial" panose="020B0604020202020204" pitchFamily="34" charset="0"/>
              <a:buChar char="•"/>
            </a:pPr>
            <a:endParaRPr lang="de-DE" sz="3200" dirty="0"/>
          </a:p>
        </p:txBody>
      </p:sp>
      <p:sp>
        <p:nvSpPr>
          <p:cNvPr id="3" name="Titel 2">
            <a:extLst>
              <a:ext uri="{FF2B5EF4-FFF2-40B4-BE49-F238E27FC236}">
                <a16:creationId xmlns:a16="http://schemas.microsoft.com/office/drawing/2014/main" id="{D1691CAE-59BB-6FB4-2C52-1AB9089511A4}"/>
              </a:ext>
            </a:extLst>
          </p:cNvPr>
          <p:cNvSpPr>
            <a:spLocks noGrp="1"/>
          </p:cNvSpPr>
          <p:nvPr>
            <p:ph type="title"/>
          </p:nvPr>
        </p:nvSpPr>
        <p:spPr/>
        <p:txBody>
          <a:bodyPr/>
          <a:lstStyle/>
          <a:p>
            <a:r>
              <a:rPr lang="de-DE" dirty="0"/>
              <a:t>Benefit </a:t>
            </a:r>
            <a:r>
              <a:rPr lang="de-DE" dirty="0" err="1"/>
              <a:t>of</a:t>
            </a:r>
            <a:r>
              <a:rPr lang="de-DE" dirty="0"/>
              <a:t> </a:t>
            </a:r>
            <a:r>
              <a:rPr lang="de-DE" dirty="0" err="1"/>
              <a:t>Layered</a:t>
            </a:r>
            <a:r>
              <a:rPr lang="de-DE" dirty="0"/>
              <a:t> Architecture</a:t>
            </a:r>
          </a:p>
        </p:txBody>
      </p:sp>
    </p:spTree>
    <p:extLst>
      <p:ext uri="{BB962C8B-B14F-4D97-AF65-F5344CB8AC3E}">
        <p14:creationId xmlns:p14="http://schemas.microsoft.com/office/powerpoint/2010/main" val="355694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429414-00F2-4050-05CB-5284D1AAF1B4}"/>
              </a:ext>
            </a:extLst>
          </p:cNvPr>
          <p:cNvSpPr>
            <a:spLocks noGrp="1"/>
          </p:cNvSpPr>
          <p:nvPr>
            <p:ph type="body" sz="half" idx="2"/>
          </p:nvPr>
        </p:nvSpPr>
        <p:spPr/>
        <p:txBody>
          <a:bodyPr>
            <a:normAutofit/>
          </a:bodyPr>
          <a:lstStyle/>
          <a:p>
            <a:endParaRPr lang="de-DE" sz="3200" dirty="0"/>
          </a:p>
          <a:p>
            <a:r>
              <a:rPr lang="de-DE" sz="3200" dirty="0"/>
              <a:t>Separation </a:t>
            </a:r>
            <a:r>
              <a:rPr lang="de-DE" sz="3200" dirty="0" err="1"/>
              <a:t>of</a:t>
            </a:r>
            <a:r>
              <a:rPr lang="de-DE" sz="3200" dirty="0"/>
              <a:t> </a:t>
            </a:r>
            <a:r>
              <a:rPr lang="de-DE" sz="3200" dirty="0" err="1"/>
              <a:t>concerns</a:t>
            </a:r>
            <a:endParaRPr lang="de-DE" sz="3200" dirty="0"/>
          </a:p>
          <a:p>
            <a:pPr marL="285750" indent="-285750">
              <a:buFont typeface="Arial" panose="020B0604020202020204" pitchFamily="34" charset="0"/>
              <a:buChar char="•"/>
            </a:pPr>
            <a:endParaRPr lang="de-DE" sz="3200" dirty="0"/>
          </a:p>
          <a:p>
            <a:r>
              <a:rPr lang="de-DE" sz="3200" b="1" dirty="0"/>
              <a:t>BUT</a:t>
            </a:r>
          </a:p>
          <a:p>
            <a:pPr marL="285750" indent="-285750">
              <a:buFont typeface="Arial" panose="020B0604020202020204" pitchFamily="34" charset="0"/>
              <a:buChar char="•"/>
            </a:pPr>
            <a:endParaRPr lang="de-DE" sz="3200" dirty="0"/>
          </a:p>
          <a:p>
            <a:r>
              <a:rPr lang="de-DE" sz="3200" dirty="0" err="1">
                <a:highlight>
                  <a:srgbClr val="00FF00"/>
                </a:highlight>
              </a:rPr>
              <a:t>No</a:t>
            </a:r>
            <a:r>
              <a:rPr lang="de-DE" sz="3200" dirty="0">
                <a:highlight>
                  <a:srgbClr val="00FF00"/>
                </a:highlight>
              </a:rPr>
              <a:t> </a:t>
            </a:r>
            <a:r>
              <a:rPr lang="de-DE" sz="3200" dirty="0" err="1">
                <a:highlight>
                  <a:srgbClr val="00FF00"/>
                </a:highlight>
              </a:rPr>
              <a:t>built</a:t>
            </a:r>
            <a:r>
              <a:rPr lang="de-DE" sz="3200" dirty="0">
                <a:highlight>
                  <a:srgbClr val="00FF00"/>
                </a:highlight>
              </a:rPr>
              <a:t>-in </a:t>
            </a:r>
            <a:r>
              <a:rPr lang="de-DE" sz="3200" dirty="0" err="1">
                <a:highlight>
                  <a:srgbClr val="00FF00"/>
                </a:highlight>
              </a:rPr>
              <a:t>mechanism</a:t>
            </a:r>
            <a:r>
              <a:rPr lang="de-DE" sz="3200" dirty="0">
                <a:highlight>
                  <a:srgbClr val="00FF00"/>
                </a:highlight>
              </a:rPr>
              <a:t> </a:t>
            </a:r>
            <a:r>
              <a:rPr lang="de-DE" sz="3200" dirty="0" err="1">
                <a:highlight>
                  <a:srgbClr val="00FF00"/>
                </a:highlight>
              </a:rPr>
              <a:t>to</a:t>
            </a:r>
            <a:r>
              <a:rPr lang="de-DE" sz="3200" dirty="0">
                <a:highlight>
                  <a:srgbClr val="00FF00"/>
                </a:highlight>
              </a:rPr>
              <a:t> </a:t>
            </a:r>
            <a:r>
              <a:rPr lang="de-DE" sz="3200" dirty="0" err="1">
                <a:highlight>
                  <a:srgbClr val="00FF00"/>
                </a:highlight>
              </a:rPr>
              <a:t>detect</a:t>
            </a:r>
            <a:r>
              <a:rPr lang="de-DE" sz="3200" dirty="0">
                <a:highlight>
                  <a:srgbClr val="00FF00"/>
                </a:highlight>
              </a:rPr>
              <a:t> </a:t>
            </a:r>
            <a:r>
              <a:rPr lang="de-DE" sz="3200" dirty="0" err="1">
                <a:highlight>
                  <a:srgbClr val="00FF00"/>
                </a:highlight>
              </a:rPr>
              <a:t>logic</a:t>
            </a:r>
            <a:r>
              <a:rPr lang="de-DE" sz="3200" dirty="0">
                <a:highlight>
                  <a:srgbClr val="00FF00"/>
                </a:highlight>
              </a:rPr>
              <a:t> </a:t>
            </a:r>
            <a:r>
              <a:rPr lang="de-DE" sz="3200" dirty="0" err="1">
                <a:highlight>
                  <a:srgbClr val="00FF00"/>
                </a:highlight>
              </a:rPr>
              <a:t>leaks</a:t>
            </a:r>
            <a:r>
              <a:rPr lang="de-DE" sz="3200" dirty="0">
                <a:highlight>
                  <a:srgbClr val="00FF00"/>
                </a:highlight>
              </a:rPr>
              <a:t> </a:t>
            </a:r>
            <a:r>
              <a:rPr lang="de-DE" sz="3200" dirty="0" err="1">
                <a:highlight>
                  <a:srgbClr val="00FF00"/>
                </a:highlight>
              </a:rPr>
              <a:t>between</a:t>
            </a:r>
            <a:r>
              <a:rPr lang="de-DE" sz="3200" dirty="0">
                <a:highlight>
                  <a:srgbClr val="00FF00"/>
                </a:highlight>
              </a:rPr>
              <a:t> </a:t>
            </a:r>
            <a:r>
              <a:rPr lang="de-DE" sz="3200" dirty="0" err="1">
                <a:highlight>
                  <a:srgbClr val="00FF00"/>
                </a:highlight>
              </a:rPr>
              <a:t>layers</a:t>
            </a:r>
            <a:endParaRPr lang="de-DE" sz="3200" dirty="0">
              <a:highlight>
                <a:srgbClr val="00FF00"/>
              </a:highlight>
            </a:endParaRPr>
          </a:p>
        </p:txBody>
      </p:sp>
      <p:sp>
        <p:nvSpPr>
          <p:cNvPr id="3" name="Titel 2">
            <a:extLst>
              <a:ext uri="{FF2B5EF4-FFF2-40B4-BE49-F238E27FC236}">
                <a16:creationId xmlns:a16="http://schemas.microsoft.com/office/drawing/2014/main" id="{D1691CAE-59BB-6FB4-2C52-1AB9089511A4}"/>
              </a:ext>
            </a:extLst>
          </p:cNvPr>
          <p:cNvSpPr>
            <a:spLocks noGrp="1"/>
          </p:cNvSpPr>
          <p:nvPr>
            <p:ph type="title"/>
          </p:nvPr>
        </p:nvSpPr>
        <p:spPr/>
        <p:txBody>
          <a:bodyPr/>
          <a:lstStyle/>
          <a:p>
            <a:r>
              <a:rPr lang="de-DE" dirty="0"/>
              <a:t>Benefit </a:t>
            </a:r>
            <a:r>
              <a:rPr lang="de-DE" dirty="0" err="1"/>
              <a:t>of</a:t>
            </a:r>
            <a:r>
              <a:rPr lang="de-DE" dirty="0"/>
              <a:t> </a:t>
            </a:r>
            <a:r>
              <a:rPr lang="de-DE" dirty="0" err="1"/>
              <a:t>Layered</a:t>
            </a:r>
            <a:r>
              <a:rPr lang="de-DE" dirty="0"/>
              <a:t> Architecture</a:t>
            </a:r>
          </a:p>
        </p:txBody>
      </p:sp>
    </p:spTree>
    <p:extLst>
      <p:ext uri="{BB962C8B-B14F-4D97-AF65-F5344CB8AC3E}">
        <p14:creationId xmlns:p14="http://schemas.microsoft.com/office/powerpoint/2010/main" val="562877304"/>
      </p:ext>
    </p:extLst>
  </p:cSld>
  <p:clrMapOvr>
    <a:masterClrMapping/>
  </p:clrMapOvr>
</p:sld>
</file>

<file path=ppt/theme/theme1.xml><?xml version="1.0" encoding="utf-8"?>
<a:theme xmlns:a="http://schemas.openxmlformats.org/drawingml/2006/main" name="KONVERTO PowerPoint 16x9">
  <a:themeElements>
    <a:clrScheme name="Konverto">
      <a:dk1>
        <a:sysClr val="windowText" lastClr="000000"/>
      </a:dk1>
      <a:lt1>
        <a:sysClr val="window" lastClr="FFFFFF"/>
      </a:lt1>
      <a:dk2>
        <a:srgbClr val="000000"/>
      </a:dk2>
      <a:lt2>
        <a:srgbClr val="DFE3E5"/>
      </a:lt2>
      <a:accent1>
        <a:srgbClr val="28C832"/>
      </a:accent1>
      <a:accent2>
        <a:srgbClr val="00AA32"/>
      </a:accent2>
      <a:accent3>
        <a:srgbClr val="008232"/>
      </a:accent3>
      <a:accent4>
        <a:srgbClr val="005A32"/>
      </a:accent4>
      <a:accent5>
        <a:srgbClr val="003214"/>
      </a:accent5>
      <a:accent6>
        <a:srgbClr val="001E05"/>
      </a:accent6>
      <a:hlink>
        <a:srgbClr val="28C832"/>
      </a:hlink>
      <a:folHlink>
        <a:srgbClr val="005A32"/>
      </a:folHlink>
    </a:clrScheme>
    <a:fontScheme name="Konver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b="1" i="0" dirty="0" smtClean="0">
            <a:solidFill>
              <a:srgbClr val="00AA32"/>
            </a:solidFill>
            <a:latin typeface="Verdana" charset="0"/>
            <a:ea typeface="Verdana" charset="0"/>
            <a:cs typeface="Verdana" charset="0"/>
          </a:defRPr>
        </a:defPPr>
      </a:lstStyle>
    </a:txDef>
  </a:objectDefaults>
  <a:extraClrSchemeLst/>
  <a:extLst>
    <a:ext uri="{05A4C25C-085E-4340-85A3-A5531E510DB2}">
      <thm15:themeFamily xmlns:thm15="http://schemas.microsoft.com/office/thememl/2012/main" name="Konverto Powerpoint Template.pptx" id="{E0597AAB-01A6-481E-A9C3-7E951F0B33D3}" vid="{5E28228D-9E44-4AE8-A6EE-C8830725358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5D6CC80F5E98144BD492EC620B4CE81" ma:contentTypeVersion="6" ma:contentTypeDescription="Ein neues Dokument erstellen." ma:contentTypeScope="" ma:versionID="f4f8a0ca5947fb3fa15b5516b9d28ac0">
  <xsd:schema xmlns:xsd="http://www.w3.org/2001/XMLSchema" xmlns:xs="http://www.w3.org/2001/XMLSchema" xmlns:p="http://schemas.microsoft.com/office/2006/metadata/properties" xmlns:ns2="47ef3619-a249-4a6c-a90f-9bf5b7d0f1ea" xmlns:ns3="e66ddb60-6075-4808-9b89-10da3ef0cc74" targetNamespace="http://schemas.microsoft.com/office/2006/metadata/properties" ma:root="true" ma:fieldsID="3074294062d6e7a1bca20b36329ec979" ns2:_="" ns3:_="">
    <xsd:import namespace="47ef3619-a249-4a6c-a90f-9bf5b7d0f1ea"/>
    <xsd:import namespace="e66ddb60-6075-4808-9b89-10da3ef0cc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ef3619-a249-4a6c-a90f-9bf5b7d0f1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6ddb60-6075-4808-9b89-10da3ef0cc74"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8AA5AF-F661-4248-AF53-52F0985D2736}">
  <ds:schemaRefs>
    <ds:schemaRef ds:uri="http://schemas.microsoft.com/sharepoint/v3/contenttype/forms"/>
  </ds:schemaRefs>
</ds:datastoreItem>
</file>

<file path=customXml/itemProps2.xml><?xml version="1.0" encoding="utf-8"?>
<ds:datastoreItem xmlns:ds="http://schemas.openxmlformats.org/officeDocument/2006/customXml" ds:itemID="{5A51B9A8-7BBD-49C2-8544-56E643CFD7E1}">
  <ds:schemaRefs>
    <ds:schemaRef ds:uri="http://schemas.openxmlformats.org/package/2006/metadata/core-properties"/>
    <ds:schemaRef ds:uri="e66ddb60-6075-4808-9b89-10da3ef0cc74"/>
    <ds:schemaRef ds:uri="http://schemas.microsoft.com/office/infopath/2007/PartnerControls"/>
    <ds:schemaRef ds:uri="http://purl.org/dc/terms/"/>
    <ds:schemaRef ds:uri="47ef3619-a249-4a6c-a90f-9bf5b7d0f1ea"/>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1401AFED-BD8A-4D67-BA7D-177D275B9D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ef3619-a249-4a6c-a90f-9bf5b7d0f1ea"/>
    <ds:schemaRef ds:uri="e66ddb60-6075-4808-9b89-10da3ef0c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de8af35-59d3-4550-9c4e-885bfad70430}" enabled="0" method="" siteId="{dde8af35-59d3-4550-9c4e-885bfad70430}" removed="1"/>
</clbl:labelList>
</file>

<file path=docProps/app.xml><?xml version="1.0" encoding="utf-8"?>
<Properties xmlns="http://schemas.openxmlformats.org/officeDocument/2006/extended-properties" xmlns:vt="http://schemas.openxmlformats.org/officeDocument/2006/docPropsVTypes">
  <Template>PPT_Vorlage</Template>
  <TotalTime>0</TotalTime>
  <Words>2788</Words>
  <Application>Microsoft Office PowerPoint</Application>
  <PresentationFormat>Breitbild</PresentationFormat>
  <Paragraphs>530</Paragraphs>
  <Slides>71</Slides>
  <Notes>70</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71</vt:i4>
      </vt:variant>
    </vt:vector>
  </HeadingPairs>
  <TitlesOfParts>
    <vt:vector size="76" baseType="lpstr">
      <vt:lpstr>Arial</vt:lpstr>
      <vt:lpstr>Calibri</vt:lpstr>
      <vt:lpstr>source-serif-pro</vt:lpstr>
      <vt:lpstr>Verdana</vt:lpstr>
      <vt:lpstr>KONVERTO PowerPoint 16x9</vt:lpstr>
      <vt:lpstr>Hexagonal Architecture</vt:lpstr>
      <vt:lpstr>Content</vt:lpstr>
      <vt:lpstr>How it came to be</vt:lpstr>
      <vt:lpstr>3 Tier Architecture</vt:lpstr>
      <vt:lpstr>Domain Driven Design: 4 Tier Architecture</vt:lpstr>
      <vt:lpstr>Benefit of Layered Architecture</vt:lpstr>
      <vt:lpstr>Benefit of Layered Architecture</vt:lpstr>
      <vt:lpstr>Benefit of Layered Architecture</vt:lpstr>
      <vt:lpstr>Benefit of Layered Architecture</vt:lpstr>
      <vt:lpstr>Hexagonal Architecture</vt:lpstr>
      <vt:lpstr>Hexagonal Architecture</vt:lpstr>
      <vt:lpstr>Hexagonal Architecture</vt:lpstr>
      <vt:lpstr>Hexagonal Architecture</vt:lpstr>
      <vt:lpstr>Core Concepts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Ports</vt:lpstr>
      <vt:lpstr>Ports</vt:lpstr>
      <vt:lpstr>Ports</vt:lpstr>
      <vt:lpstr>Ports</vt:lpstr>
      <vt:lpstr>Ports</vt:lpstr>
      <vt:lpstr>Driving Ports: UseCase</vt:lpstr>
      <vt:lpstr>Driving Ports: UseCase</vt:lpstr>
      <vt:lpstr>Driving Ports: UseCase</vt:lpstr>
      <vt:lpstr>Driving Ports: UseCase</vt:lpstr>
      <vt:lpstr>PowerPoint-Präsentation</vt:lpstr>
      <vt:lpstr>Adapter</vt:lpstr>
      <vt:lpstr>Adapter</vt:lpstr>
      <vt:lpstr>Adapter</vt:lpstr>
      <vt:lpstr>Adapter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Pro and Contra</vt:lpstr>
      <vt:lpstr>Pro</vt:lpstr>
      <vt:lpstr>Pro</vt:lpstr>
      <vt:lpstr>Pro</vt:lpstr>
      <vt:lpstr>Pro</vt:lpstr>
      <vt:lpstr>Contra</vt:lpstr>
      <vt:lpstr>Contra</vt:lpstr>
      <vt:lpstr>Contra</vt:lpstr>
      <vt:lpstr>Contra</vt:lpstr>
      <vt:lpstr>BUT</vt:lpstr>
      <vt:lpstr>BUT</vt:lpstr>
      <vt:lpstr>BUT</vt:lpstr>
      <vt:lpstr>How to implement it in an existing project?</vt:lpstr>
      <vt:lpstr>PowerPoint-Präsentation</vt:lpstr>
      <vt:lpstr>PowerPoint-Präsentation</vt:lpstr>
      <vt:lpstr>PowerPoint-Präsentation</vt:lpstr>
      <vt:lpstr>PowerPoint-Präsentation</vt:lpstr>
      <vt:lpstr>PowerPoint-Präsentation</vt:lpstr>
      <vt:lpstr>Code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Unterthurner</dc:creator>
  <cp:lastModifiedBy>Amelie Burger</cp:lastModifiedBy>
  <cp:revision>3</cp:revision>
  <dcterms:created xsi:type="dcterms:W3CDTF">2024-08-30T07:51:56Z</dcterms:created>
  <dcterms:modified xsi:type="dcterms:W3CDTF">2024-09-24T08:16:51Z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0x01010085D6CC80F5E98144BD492EC620B4CE81</vt:lpwstr>
  </property>
  <property fmtid="{D5CDD505-2E9C-101B-9397-08002B2CF9AE}" pid="3" name="TaxKeyword">
    <vt:lpwstr/>
  </property>
  <property fmtid="{D5CDD505-2E9C-101B-9397-08002B2CF9AE}" pid="4" name="TaxKeywordTaxHTField">
    <vt:lpwstr/>
  </property>
  <property fmtid="{D5CDD505-2E9C-101B-9397-08002B2CF9AE}" pid="5" name="Department">
    <vt:lpwstr>1;#Marketing|93e99337-f722-4c6f-a2d6-b4f897d10874</vt:lpwstr>
  </property>
  <property fmtid="{D5CDD505-2E9C-101B-9397-08002B2CF9AE}" pid="6" name="DocumentType">
    <vt:lpwstr>2;#Vorlage|9e3358ae-78f3-4f91-a6f2-06fc7e7f949d</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ComplianceAssetId">
    <vt:lpwstr/>
  </property>
  <property fmtid="{D5CDD505-2E9C-101B-9397-08002B2CF9AE}" pid="11" name="c603f4c944044ad68df357856f6a5e10">
    <vt:lpwstr>Marketing|93e99337-f722-4c6f-a2d6-b4f897d10874</vt:lpwstr>
  </property>
  <property fmtid="{D5CDD505-2E9C-101B-9397-08002B2CF9AE}" pid="12" name="e391a192828f405db0c31686f6981df1">
    <vt:lpwstr>Template|9e3358ae-78f3-4f91-a6f2-06fc7e7f949d</vt:lpwstr>
  </property>
  <property fmtid="{D5CDD505-2E9C-101B-9397-08002B2CF9AE}" pid="13" name="Order">
    <vt:r8>1841400</vt:r8>
  </property>
  <property fmtid="{D5CDD505-2E9C-101B-9397-08002B2CF9AE}" pid="14" name="Dokument-Typ">
    <vt:lpwstr>Vorlage Desktop</vt:lpwstr>
  </property>
</Properties>
</file>